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72" r:id="rId3"/>
    <p:sldId id="274" r:id="rId4"/>
    <p:sldId id="275" r:id="rId5"/>
    <p:sldId id="276" r:id="rId6"/>
    <p:sldId id="277" r:id="rId7"/>
    <p:sldId id="278" r:id="rId8"/>
    <p:sldId id="269" r:id="rId9"/>
    <p:sldId id="271" r:id="rId10"/>
    <p:sldId id="273" r:id="rId11"/>
    <p:sldId id="268" r:id="rId12"/>
    <p:sldId id="261" r:id="rId13"/>
  </p:sldIdLst>
  <p:sldSz cx="9144000" cy="6858000" type="screen4x3"/>
  <p:notesSz cx="6797675" cy="9928225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DF0"/>
    <a:srgbClr val="999999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iddels stil 1 - uthevingsfar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95159" autoAdjust="0"/>
  </p:normalViewPr>
  <p:slideViewPr>
    <p:cSldViewPr snapToGrid="0" showGuides="1">
      <p:cViewPr>
        <p:scale>
          <a:sx n="93" d="100"/>
          <a:sy n="93" d="100"/>
        </p:scale>
        <p:origin x="-2556" y="-420"/>
      </p:cViewPr>
      <p:guideLst>
        <p:guide orient="horz" pos="974"/>
        <p:guide pos="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9" d="100"/>
          <a:sy n="69" d="100"/>
        </p:scale>
        <p:origin x="-3208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38A94-BD11-4E9B-94B1-C6209190419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6A835AF-3238-4F76-ADAA-C2049980FA2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Assembly</a:t>
          </a:r>
        </a:p>
      </dgm:t>
    </dgm:pt>
    <dgm:pt modelId="{F83C04A3-4325-4DAA-8154-0C24686EB12A}" type="parTrans" cxnId="{E10ADAF7-39FE-4245-A821-21B474FAC49E}">
      <dgm:prSet/>
      <dgm:spPr/>
      <dgm:t>
        <a:bodyPr/>
        <a:lstStyle/>
        <a:p>
          <a:endParaRPr lang="nb-NO"/>
        </a:p>
      </dgm:t>
    </dgm:pt>
    <dgm:pt modelId="{B9CB51AF-75B8-466C-BE5F-A6D7EE681B83}" type="sibTrans" cxnId="{E10ADAF7-39FE-4245-A821-21B474FAC49E}">
      <dgm:prSet/>
      <dgm:spPr/>
      <dgm:t>
        <a:bodyPr/>
        <a:lstStyle/>
        <a:p>
          <a:endParaRPr lang="nb-NO"/>
        </a:p>
      </dgm:t>
    </dgm:pt>
    <dgm:pt modelId="{7AAC346C-BFE2-4CD4-9AEF-2B5D37F3BFA5}" type="asst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Council</a:t>
          </a:r>
        </a:p>
      </dgm:t>
    </dgm:pt>
    <dgm:pt modelId="{5814EAD5-EEEC-4BD4-BB14-87CF36FA237E}" type="parTrans" cxnId="{B0BA9EDC-18E6-4689-ABFC-2CF2099C403C}">
      <dgm:prSet/>
      <dgm:spPr/>
      <dgm:t>
        <a:bodyPr/>
        <a:lstStyle/>
        <a:p>
          <a:endParaRPr lang="nb-NO"/>
        </a:p>
      </dgm:t>
    </dgm:pt>
    <dgm:pt modelId="{288CE08A-F32F-4B3E-897E-3E3C53948A09}" type="sibTrans" cxnId="{B0BA9EDC-18E6-4689-ABFC-2CF2099C403C}">
      <dgm:prSet/>
      <dgm:spPr/>
      <dgm:t>
        <a:bodyPr/>
        <a:lstStyle/>
        <a:p>
          <a:endParaRPr lang="nb-NO"/>
        </a:p>
      </dgm:t>
    </dgm:pt>
    <dgm:pt modelId="{9AAC6198-489A-4861-B57F-A0AFAF3499EE}" type="asst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Sekretariat</a:t>
          </a:r>
        </a:p>
      </dgm:t>
    </dgm:pt>
    <dgm:pt modelId="{7FBF16BB-715D-403A-9196-E716D4AD3332}" type="parTrans" cxnId="{68AB1E0F-5B89-4ADA-A2D5-742BD895F41C}">
      <dgm:prSet/>
      <dgm:spPr/>
      <dgm:t>
        <a:bodyPr/>
        <a:lstStyle/>
        <a:p>
          <a:endParaRPr lang="nb-NO"/>
        </a:p>
      </dgm:t>
    </dgm:pt>
    <dgm:pt modelId="{71C4E2DE-0DAA-47EE-8FB1-48C2F06E8F82}" type="sibTrans" cxnId="{68AB1E0F-5B89-4ADA-A2D5-742BD895F41C}">
      <dgm:prSet/>
      <dgm:spPr/>
      <dgm:t>
        <a:bodyPr/>
        <a:lstStyle/>
        <a:p>
          <a:endParaRPr lang="nb-NO"/>
        </a:p>
      </dgm:t>
    </dgm:pt>
    <dgm:pt modelId="{B9001847-E7ED-47EA-85AE-0C869500221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MSC</a:t>
          </a:r>
        </a:p>
      </dgm:t>
    </dgm:pt>
    <dgm:pt modelId="{950D2AB8-D009-4917-BB51-C850229EACDC}" type="parTrans" cxnId="{BEF50D8E-4291-4662-AE1D-5C4FA057CC36}">
      <dgm:prSet/>
      <dgm:spPr/>
      <dgm:t>
        <a:bodyPr/>
        <a:lstStyle/>
        <a:p>
          <a:endParaRPr lang="nb-NO"/>
        </a:p>
      </dgm:t>
    </dgm:pt>
    <dgm:pt modelId="{3CA97A56-A687-42CE-9EB9-FE1ABCDDF0C4}" type="sibTrans" cxnId="{BEF50D8E-4291-4662-AE1D-5C4FA057CC36}">
      <dgm:prSet/>
      <dgm:spPr/>
      <dgm:t>
        <a:bodyPr/>
        <a:lstStyle/>
        <a:p>
          <a:endParaRPr lang="nb-NO"/>
        </a:p>
      </dgm:t>
    </dgm:pt>
    <dgm:pt modelId="{1A7C2AFF-32CB-4818-B2E4-6A0AB3E193D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Underkom.</a:t>
          </a:r>
        </a:p>
      </dgm:t>
    </dgm:pt>
    <dgm:pt modelId="{863AC57A-37E5-48A5-BD26-7FEF21537D2B}" type="parTrans" cxnId="{9F5EE1F0-B730-4091-B73F-3EC32FB67DA5}">
      <dgm:prSet/>
      <dgm:spPr/>
      <dgm:t>
        <a:bodyPr/>
        <a:lstStyle/>
        <a:p>
          <a:endParaRPr lang="nb-NO"/>
        </a:p>
      </dgm:t>
    </dgm:pt>
    <dgm:pt modelId="{DCCA88FE-3343-4CF1-935C-42FB794357B0}" type="sibTrans" cxnId="{9F5EE1F0-B730-4091-B73F-3EC32FB67DA5}">
      <dgm:prSet/>
      <dgm:spPr/>
      <dgm:t>
        <a:bodyPr/>
        <a:lstStyle/>
        <a:p>
          <a:endParaRPr lang="nb-NO"/>
        </a:p>
      </dgm:t>
    </dgm:pt>
    <dgm:pt modelId="{738C956D-7F9F-43A8-A0A5-38E98E3BD8B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MEPC</a:t>
          </a:r>
        </a:p>
      </dgm:t>
    </dgm:pt>
    <dgm:pt modelId="{E2DD4644-217F-4262-BE5E-18D74A9D10D9}" type="parTrans" cxnId="{3825B466-C84E-4E40-9DD2-43EE6C248A46}">
      <dgm:prSet/>
      <dgm:spPr/>
      <dgm:t>
        <a:bodyPr/>
        <a:lstStyle/>
        <a:p>
          <a:endParaRPr lang="nb-NO"/>
        </a:p>
      </dgm:t>
    </dgm:pt>
    <dgm:pt modelId="{92D6AD7C-2C0F-4D83-A2CF-16F45F63CC90}" type="sibTrans" cxnId="{3825B466-C84E-4E40-9DD2-43EE6C248A46}">
      <dgm:prSet/>
      <dgm:spPr/>
      <dgm:t>
        <a:bodyPr/>
        <a:lstStyle/>
        <a:p>
          <a:endParaRPr lang="nb-NO"/>
        </a:p>
      </dgm:t>
    </dgm:pt>
    <dgm:pt modelId="{FF15B28C-4295-40E1-BF15-584FB5F2AD7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Legal</a:t>
          </a:r>
        </a:p>
      </dgm:t>
    </dgm:pt>
    <dgm:pt modelId="{984FB623-EF9D-4E82-A52C-EAFEEE4DE975}" type="parTrans" cxnId="{C7CEDF64-7953-4CD2-9C1B-22064FA402E7}">
      <dgm:prSet/>
      <dgm:spPr/>
      <dgm:t>
        <a:bodyPr/>
        <a:lstStyle/>
        <a:p>
          <a:endParaRPr lang="nb-NO"/>
        </a:p>
      </dgm:t>
    </dgm:pt>
    <dgm:pt modelId="{DAEF9237-7F6C-454A-9DAC-4A75FF4B1FC3}" type="sibTrans" cxnId="{C7CEDF64-7953-4CD2-9C1B-22064FA402E7}">
      <dgm:prSet/>
      <dgm:spPr/>
      <dgm:t>
        <a:bodyPr/>
        <a:lstStyle/>
        <a:p>
          <a:endParaRPr lang="nb-NO"/>
        </a:p>
      </dgm:t>
    </dgm:pt>
    <dgm:pt modelId="{E57FFA07-77A6-429C-AD32-55A2D304C53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Technical</a:t>
          </a:r>
        </a:p>
      </dgm:t>
    </dgm:pt>
    <dgm:pt modelId="{0FA4856E-C7D6-4F21-ADBA-D6E710DF189F}" type="parTrans" cxnId="{8FAD46AD-417B-41B1-8902-DF120AE9E7C5}">
      <dgm:prSet/>
      <dgm:spPr/>
      <dgm:t>
        <a:bodyPr/>
        <a:lstStyle/>
        <a:p>
          <a:endParaRPr lang="nb-NO"/>
        </a:p>
      </dgm:t>
    </dgm:pt>
    <dgm:pt modelId="{AD943103-005E-4188-BB44-E2BC2F9636B6}" type="sibTrans" cxnId="{8FAD46AD-417B-41B1-8902-DF120AE9E7C5}">
      <dgm:prSet/>
      <dgm:spPr/>
      <dgm:t>
        <a:bodyPr/>
        <a:lstStyle/>
        <a:p>
          <a:endParaRPr lang="nb-NO"/>
        </a:p>
      </dgm:t>
    </dgm:pt>
    <dgm:pt modelId="{59BB5673-7462-4763-96DF-CC18F1D78CB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Facilitation</a:t>
          </a:r>
        </a:p>
      </dgm:t>
    </dgm:pt>
    <dgm:pt modelId="{2D6CACB7-A8F9-4443-AF17-1314B417A498}" type="parTrans" cxnId="{CECF7E6E-5B3B-41EB-A928-5F39FBF685C8}">
      <dgm:prSet/>
      <dgm:spPr/>
      <dgm:t>
        <a:bodyPr/>
        <a:lstStyle/>
        <a:p>
          <a:endParaRPr lang="nb-NO"/>
        </a:p>
      </dgm:t>
    </dgm:pt>
    <dgm:pt modelId="{9267B7CF-4993-46B1-A74D-BD479F9438AB}" type="sibTrans" cxnId="{CECF7E6E-5B3B-41EB-A928-5F39FBF685C8}">
      <dgm:prSet/>
      <dgm:spPr/>
      <dgm:t>
        <a:bodyPr/>
        <a:lstStyle/>
        <a:p>
          <a:endParaRPr lang="nb-NO"/>
        </a:p>
      </dgm:t>
    </dgm:pt>
    <dgm:pt modelId="{4BB71A93-ED55-4D41-A5B5-8A96CC7D766E}" type="pres">
      <dgm:prSet presAssocID="{54438A94-BD11-4E9B-94B1-C620919041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7A25D3-971C-4BFB-9A19-34F3FADAE2BE}" type="pres">
      <dgm:prSet presAssocID="{C6A835AF-3238-4F76-ADAA-C2049980FA21}" presName="hierRoot1" presStyleCnt="0">
        <dgm:presLayoutVars>
          <dgm:hierBranch/>
        </dgm:presLayoutVars>
      </dgm:prSet>
      <dgm:spPr/>
    </dgm:pt>
    <dgm:pt modelId="{A8C4DCD8-A9C4-4FCF-BB7D-7D846B50AA09}" type="pres">
      <dgm:prSet presAssocID="{C6A835AF-3238-4F76-ADAA-C2049980FA21}" presName="rootComposite1" presStyleCnt="0"/>
      <dgm:spPr/>
    </dgm:pt>
    <dgm:pt modelId="{B51D67C5-54CB-4D28-92B8-18EE5731FF70}" type="pres">
      <dgm:prSet presAssocID="{C6A835AF-3238-4F76-ADAA-C2049980FA2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07092BC-C0AC-461C-9A6B-FD19C51264E7}" type="pres">
      <dgm:prSet presAssocID="{C6A835AF-3238-4F76-ADAA-C2049980FA21}" presName="rootConnector1" presStyleLbl="node1" presStyleIdx="0" presStyleCnt="0"/>
      <dgm:spPr/>
      <dgm:t>
        <a:bodyPr/>
        <a:lstStyle/>
        <a:p>
          <a:endParaRPr lang="nb-NO"/>
        </a:p>
      </dgm:t>
    </dgm:pt>
    <dgm:pt modelId="{63E62C27-63CB-4976-92A8-9D56CF053187}" type="pres">
      <dgm:prSet presAssocID="{C6A835AF-3238-4F76-ADAA-C2049980FA21}" presName="hierChild2" presStyleCnt="0"/>
      <dgm:spPr/>
    </dgm:pt>
    <dgm:pt modelId="{F2EA3F92-0F97-49B6-9C6F-07BBA09A18B7}" type="pres">
      <dgm:prSet presAssocID="{950D2AB8-D009-4917-BB51-C850229EACDC}" presName="Name35" presStyleLbl="parChTrans1D2" presStyleIdx="0" presStyleCnt="7"/>
      <dgm:spPr/>
      <dgm:t>
        <a:bodyPr/>
        <a:lstStyle/>
        <a:p>
          <a:endParaRPr lang="nb-NO"/>
        </a:p>
      </dgm:t>
    </dgm:pt>
    <dgm:pt modelId="{D6829447-DAB8-4B30-8CE6-DD7D0ADF7258}" type="pres">
      <dgm:prSet presAssocID="{B9001847-E7ED-47EA-85AE-0C8695002213}" presName="hierRoot2" presStyleCnt="0">
        <dgm:presLayoutVars>
          <dgm:hierBranch/>
        </dgm:presLayoutVars>
      </dgm:prSet>
      <dgm:spPr/>
    </dgm:pt>
    <dgm:pt modelId="{F01D2E2C-6232-41B2-8F48-2B1F4BD39153}" type="pres">
      <dgm:prSet presAssocID="{B9001847-E7ED-47EA-85AE-0C8695002213}" presName="rootComposite" presStyleCnt="0"/>
      <dgm:spPr/>
    </dgm:pt>
    <dgm:pt modelId="{42670E05-E5ED-4DEA-92B5-57F244D59D3A}" type="pres">
      <dgm:prSet presAssocID="{B9001847-E7ED-47EA-85AE-0C8695002213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5B5CB21-3C79-4F38-83B8-B3977645A775}" type="pres">
      <dgm:prSet presAssocID="{B9001847-E7ED-47EA-85AE-0C8695002213}" presName="rootConnector" presStyleLbl="node2" presStyleIdx="0" presStyleCnt="5"/>
      <dgm:spPr/>
      <dgm:t>
        <a:bodyPr/>
        <a:lstStyle/>
        <a:p>
          <a:endParaRPr lang="nb-NO"/>
        </a:p>
      </dgm:t>
    </dgm:pt>
    <dgm:pt modelId="{37B12E36-446A-4D5F-9DBD-C0F70B1A4102}" type="pres">
      <dgm:prSet presAssocID="{B9001847-E7ED-47EA-85AE-0C8695002213}" presName="hierChild4" presStyleCnt="0"/>
      <dgm:spPr/>
    </dgm:pt>
    <dgm:pt modelId="{838D55A8-B3F8-40A2-8BD8-386B57D33227}" type="pres">
      <dgm:prSet presAssocID="{863AC57A-37E5-48A5-BD26-7FEF21537D2B}" presName="Name35" presStyleLbl="parChTrans1D3" presStyleIdx="0" presStyleCnt="1"/>
      <dgm:spPr/>
      <dgm:t>
        <a:bodyPr/>
        <a:lstStyle/>
        <a:p>
          <a:endParaRPr lang="nb-NO"/>
        </a:p>
      </dgm:t>
    </dgm:pt>
    <dgm:pt modelId="{B6FF9759-88F6-4E17-BA4C-4799784908CC}" type="pres">
      <dgm:prSet presAssocID="{1A7C2AFF-32CB-4818-B2E4-6A0AB3E193DB}" presName="hierRoot2" presStyleCnt="0">
        <dgm:presLayoutVars>
          <dgm:hierBranch val="r"/>
        </dgm:presLayoutVars>
      </dgm:prSet>
      <dgm:spPr/>
    </dgm:pt>
    <dgm:pt modelId="{EB83D157-662C-483E-A88F-895B8398BC2D}" type="pres">
      <dgm:prSet presAssocID="{1A7C2AFF-32CB-4818-B2E4-6A0AB3E193DB}" presName="rootComposite" presStyleCnt="0"/>
      <dgm:spPr/>
    </dgm:pt>
    <dgm:pt modelId="{168FF907-59ED-4913-91CE-DDE0B63474ED}" type="pres">
      <dgm:prSet presAssocID="{1A7C2AFF-32CB-4818-B2E4-6A0AB3E193DB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3B9204C-6AC6-4E97-8AD7-254DD9A8FBA4}" type="pres">
      <dgm:prSet presAssocID="{1A7C2AFF-32CB-4818-B2E4-6A0AB3E193DB}" presName="rootConnector" presStyleLbl="node3" presStyleIdx="0" presStyleCnt="1"/>
      <dgm:spPr/>
      <dgm:t>
        <a:bodyPr/>
        <a:lstStyle/>
        <a:p>
          <a:endParaRPr lang="nb-NO"/>
        </a:p>
      </dgm:t>
    </dgm:pt>
    <dgm:pt modelId="{7095BBB3-3908-48B0-816D-8ED4DB772046}" type="pres">
      <dgm:prSet presAssocID="{1A7C2AFF-32CB-4818-B2E4-6A0AB3E193DB}" presName="hierChild4" presStyleCnt="0"/>
      <dgm:spPr/>
    </dgm:pt>
    <dgm:pt modelId="{3BE5CB1D-A3B3-4D53-8613-23374400E268}" type="pres">
      <dgm:prSet presAssocID="{1A7C2AFF-32CB-4818-B2E4-6A0AB3E193DB}" presName="hierChild5" presStyleCnt="0"/>
      <dgm:spPr/>
    </dgm:pt>
    <dgm:pt modelId="{1EA36D44-33DC-4957-9E23-3B93E2A287B4}" type="pres">
      <dgm:prSet presAssocID="{B9001847-E7ED-47EA-85AE-0C8695002213}" presName="hierChild5" presStyleCnt="0"/>
      <dgm:spPr/>
    </dgm:pt>
    <dgm:pt modelId="{A203B8F6-7C31-432B-9BC0-41713C7A0642}" type="pres">
      <dgm:prSet presAssocID="{E2DD4644-217F-4262-BE5E-18D74A9D10D9}" presName="Name35" presStyleLbl="parChTrans1D2" presStyleIdx="1" presStyleCnt="7"/>
      <dgm:spPr/>
      <dgm:t>
        <a:bodyPr/>
        <a:lstStyle/>
        <a:p>
          <a:endParaRPr lang="nb-NO"/>
        </a:p>
      </dgm:t>
    </dgm:pt>
    <dgm:pt modelId="{47771485-9715-487B-8548-81E4E1BAA446}" type="pres">
      <dgm:prSet presAssocID="{738C956D-7F9F-43A8-A0A5-38E98E3BD8B3}" presName="hierRoot2" presStyleCnt="0">
        <dgm:presLayoutVars>
          <dgm:hierBranch/>
        </dgm:presLayoutVars>
      </dgm:prSet>
      <dgm:spPr/>
    </dgm:pt>
    <dgm:pt modelId="{500F98FD-E286-4814-A0EB-26CEEDA2BE82}" type="pres">
      <dgm:prSet presAssocID="{738C956D-7F9F-43A8-A0A5-38E98E3BD8B3}" presName="rootComposite" presStyleCnt="0"/>
      <dgm:spPr/>
    </dgm:pt>
    <dgm:pt modelId="{0E80DA2C-46B3-4A52-9E12-A7DA25433E76}" type="pres">
      <dgm:prSet presAssocID="{738C956D-7F9F-43A8-A0A5-38E98E3BD8B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E449D2D-51FC-40E2-B06F-97B2A97F0475}" type="pres">
      <dgm:prSet presAssocID="{738C956D-7F9F-43A8-A0A5-38E98E3BD8B3}" presName="rootConnector" presStyleLbl="node2" presStyleIdx="1" presStyleCnt="5"/>
      <dgm:spPr/>
      <dgm:t>
        <a:bodyPr/>
        <a:lstStyle/>
        <a:p>
          <a:endParaRPr lang="nb-NO"/>
        </a:p>
      </dgm:t>
    </dgm:pt>
    <dgm:pt modelId="{7D8CB0ED-F94E-4AF2-B11A-6DE59D7DB08A}" type="pres">
      <dgm:prSet presAssocID="{738C956D-7F9F-43A8-A0A5-38E98E3BD8B3}" presName="hierChild4" presStyleCnt="0"/>
      <dgm:spPr/>
    </dgm:pt>
    <dgm:pt modelId="{AF2766D2-5CAB-4D6C-A1BB-43969669D2EF}" type="pres">
      <dgm:prSet presAssocID="{738C956D-7F9F-43A8-A0A5-38E98E3BD8B3}" presName="hierChild5" presStyleCnt="0"/>
      <dgm:spPr/>
    </dgm:pt>
    <dgm:pt modelId="{95B70D08-A8F6-4F6C-84A0-23B4B41B6189}" type="pres">
      <dgm:prSet presAssocID="{984FB623-EF9D-4E82-A52C-EAFEEE4DE975}" presName="Name35" presStyleLbl="parChTrans1D2" presStyleIdx="2" presStyleCnt="7"/>
      <dgm:spPr/>
      <dgm:t>
        <a:bodyPr/>
        <a:lstStyle/>
        <a:p>
          <a:endParaRPr lang="nb-NO"/>
        </a:p>
      </dgm:t>
    </dgm:pt>
    <dgm:pt modelId="{A4599C07-C5A3-4FC8-90BB-2275A6C72A0F}" type="pres">
      <dgm:prSet presAssocID="{FF15B28C-4295-40E1-BF15-584FB5F2AD76}" presName="hierRoot2" presStyleCnt="0">
        <dgm:presLayoutVars>
          <dgm:hierBranch/>
        </dgm:presLayoutVars>
      </dgm:prSet>
      <dgm:spPr/>
    </dgm:pt>
    <dgm:pt modelId="{FC0CD697-4421-47DD-9C22-9ABA9699690E}" type="pres">
      <dgm:prSet presAssocID="{FF15B28C-4295-40E1-BF15-584FB5F2AD76}" presName="rootComposite" presStyleCnt="0"/>
      <dgm:spPr/>
    </dgm:pt>
    <dgm:pt modelId="{5A05EEAF-2918-4A89-8B85-D12B2BD29EDE}" type="pres">
      <dgm:prSet presAssocID="{FF15B28C-4295-40E1-BF15-584FB5F2AD76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5D0AC61-6531-42DB-B19E-EDCD20C7AB17}" type="pres">
      <dgm:prSet presAssocID="{FF15B28C-4295-40E1-BF15-584FB5F2AD76}" presName="rootConnector" presStyleLbl="node2" presStyleIdx="2" presStyleCnt="5"/>
      <dgm:spPr/>
      <dgm:t>
        <a:bodyPr/>
        <a:lstStyle/>
        <a:p>
          <a:endParaRPr lang="nb-NO"/>
        </a:p>
      </dgm:t>
    </dgm:pt>
    <dgm:pt modelId="{35375AF0-891B-4A83-94C1-5F3FD14B8D38}" type="pres">
      <dgm:prSet presAssocID="{FF15B28C-4295-40E1-BF15-584FB5F2AD76}" presName="hierChild4" presStyleCnt="0"/>
      <dgm:spPr/>
    </dgm:pt>
    <dgm:pt modelId="{5A8D4758-6AF0-404B-BA5A-81CB3C8B4889}" type="pres">
      <dgm:prSet presAssocID="{FF15B28C-4295-40E1-BF15-584FB5F2AD76}" presName="hierChild5" presStyleCnt="0"/>
      <dgm:spPr/>
    </dgm:pt>
    <dgm:pt modelId="{FD7159E3-70E9-48EE-B5C7-907DC97E5146}" type="pres">
      <dgm:prSet presAssocID="{0FA4856E-C7D6-4F21-ADBA-D6E710DF189F}" presName="Name35" presStyleLbl="parChTrans1D2" presStyleIdx="3" presStyleCnt="7"/>
      <dgm:spPr/>
      <dgm:t>
        <a:bodyPr/>
        <a:lstStyle/>
        <a:p>
          <a:endParaRPr lang="nb-NO"/>
        </a:p>
      </dgm:t>
    </dgm:pt>
    <dgm:pt modelId="{59F4FF6F-1A64-48CE-BF08-84DDDC4EE14C}" type="pres">
      <dgm:prSet presAssocID="{E57FFA07-77A6-429C-AD32-55A2D304C530}" presName="hierRoot2" presStyleCnt="0">
        <dgm:presLayoutVars>
          <dgm:hierBranch/>
        </dgm:presLayoutVars>
      </dgm:prSet>
      <dgm:spPr/>
    </dgm:pt>
    <dgm:pt modelId="{710FD8EF-FCFD-4678-81D2-3869A981743F}" type="pres">
      <dgm:prSet presAssocID="{E57FFA07-77A6-429C-AD32-55A2D304C530}" presName="rootComposite" presStyleCnt="0"/>
      <dgm:spPr/>
    </dgm:pt>
    <dgm:pt modelId="{ECB222E5-B0A5-44E4-85D3-E042FE30EC47}" type="pres">
      <dgm:prSet presAssocID="{E57FFA07-77A6-429C-AD32-55A2D304C530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EE11425-EB67-4AE8-BB2B-9A3BAAB42FC5}" type="pres">
      <dgm:prSet presAssocID="{E57FFA07-77A6-429C-AD32-55A2D304C530}" presName="rootConnector" presStyleLbl="node2" presStyleIdx="3" presStyleCnt="5"/>
      <dgm:spPr/>
      <dgm:t>
        <a:bodyPr/>
        <a:lstStyle/>
        <a:p>
          <a:endParaRPr lang="nb-NO"/>
        </a:p>
      </dgm:t>
    </dgm:pt>
    <dgm:pt modelId="{CC73107F-7F32-4AC1-A026-BFD48A907F1E}" type="pres">
      <dgm:prSet presAssocID="{E57FFA07-77A6-429C-AD32-55A2D304C530}" presName="hierChild4" presStyleCnt="0"/>
      <dgm:spPr/>
    </dgm:pt>
    <dgm:pt modelId="{C15F7960-F6B0-4CBF-89C0-81BA7AD5186C}" type="pres">
      <dgm:prSet presAssocID="{E57FFA07-77A6-429C-AD32-55A2D304C530}" presName="hierChild5" presStyleCnt="0"/>
      <dgm:spPr/>
    </dgm:pt>
    <dgm:pt modelId="{C739B909-6630-4EA8-B97E-9DDD35FAFCF2}" type="pres">
      <dgm:prSet presAssocID="{2D6CACB7-A8F9-4443-AF17-1314B417A498}" presName="Name35" presStyleLbl="parChTrans1D2" presStyleIdx="4" presStyleCnt="7"/>
      <dgm:spPr/>
      <dgm:t>
        <a:bodyPr/>
        <a:lstStyle/>
        <a:p>
          <a:endParaRPr lang="nb-NO"/>
        </a:p>
      </dgm:t>
    </dgm:pt>
    <dgm:pt modelId="{8EFC64B3-4CFC-4853-A8EF-2043CDC011F3}" type="pres">
      <dgm:prSet presAssocID="{59BB5673-7462-4763-96DF-CC18F1D78CB2}" presName="hierRoot2" presStyleCnt="0">
        <dgm:presLayoutVars>
          <dgm:hierBranch/>
        </dgm:presLayoutVars>
      </dgm:prSet>
      <dgm:spPr/>
    </dgm:pt>
    <dgm:pt modelId="{4A0A6CCB-08BD-4186-A257-C286934AA7F6}" type="pres">
      <dgm:prSet presAssocID="{59BB5673-7462-4763-96DF-CC18F1D78CB2}" presName="rootComposite" presStyleCnt="0"/>
      <dgm:spPr/>
    </dgm:pt>
    <dgm:pt modelId="{22DA9084-0E30-4540-85FE-943BA42DFE4D}" type="pres">
      <dgm:prSet presAssocID="{59BB5673-7462-4763-96DF-CC18F1D78CB2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4529E6D-C01D-4944-83F3-CBAC02A3040B}" type="pres">
      <dgm:prSet presAssocID="{59BB5673-7462-4763-96DF-CC18F1D78CB2}" presName="rootConnector" presStyleLbl="node2" presStyleIdx="4" presStyleCnt="5"/>
      <dgm:spPr/>
      <dgm:t>
        <a:bodyPr/>
        <a:lstStyle/>
        <a:p>
          <a:endParaRPr lang="nb-NO"/>
        </a:p>
      </dgm:t>
    </dgm:pt>
    <dgm:pt modelId="{754B52E3-B9CE-4B17-BE82-BC4194FE3181}" type="pres">
      <dgm:prSet presAssocID="{59BB5673-7462-4763-96DF-CC18F1D78CB2}" presName="hierChild4" presStyleCnt="0"/>
      <dgm:spPr/>
    </dgm:pt>
    <dgm:pt modelId="{C5129C2C-50F8-4082-A833-1003DC6CF8F3}" type="pres">
      <dgm:prSet presAssocID="{59BB5673-7462-4763-96DF-CC18F1D78CB2}" presName="hierChild5" presStyleCnt="0"/>
      <dgm:spPr/>
    </dgm:pt>
    <dgm:pt modelId="{EAF0CFF0-8349-42A4-870F-3228B6CA1170}" type="pres">
      <dgm:prSet presAssocID="{C6A835AF-3238-4F76-ADAA-C2049980FA21}" presName="hierChild3" presStyleCnt="0"/>
      <dgm:spPr/>
    </dgm:pt>
    <dgm:pt modelId="{F644B347-CDB3-4C4E-A82F-0C77F13D97E2}" type="pres">
      <dgm:prSet presAssocID="{5814EAD5-EEEC-4BD4-BB14-87CF36FA237E}" presName="Name111" presStyleLbl="parChTrans1D2" presStyleIdx="5" presStyleCnt="7"/>
      <dgm:spPr/>
      <dgm:t>
        <a:bodyPr/>
        <a:lstStyle/>
        <a:p>
          <a:endParaRPr lang="nb-NO"/>
        </a:p>
      </dgm:t>
    </dgm:pt>
    <dgm:pt modelId="{D0B15579-8392-4528-BBB9-6C72167158BF}" type="pres">
      <dgm:prSet presAssocID="{7AAC346C-BFE2-4CD4-9AEF-2B5D37F3BFA5}" presName="hierRoot3" presStyleCnt="0">
        <dgm:presLayoutVars>
          <dgm:hierBranch/>
        </dgm:presLayoutVars>
      </dgm:prSet>
      <dgm:spPr/>
    </dgm:pt>
    <dgm:pt modelId="{0FB5BF43-91BD-421F-8E18-4E7FACB80EE6}" type="pres">
      <dgm:prSet presAssocID="{7AAC346C-BFE2-4CD4-9AEF-2B5D37F3BFA5}" presName="rootComposite3" presStyleCnt="0"/>
      <dgm:spPr/>
    </dgm:pt>
    <dgm:pt modelId="{44F11459-3C27-4829-883D-496F13322AD2}" type="pres">
      <dgm:prSet presAssocID="{7AAC346C-BFE2-4CD4-9AEF-2B5D37F3BFA5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1D8AC20-A149-4112-A0BC-08D145CCC4D7}" type="pres">
      <dgm:prSet presAssocID="{7AAC346C-BFE2-4CD4-9AEF-2B5D37F3BFA5}" presName="rootConnector3" presStyleLbl="asst1" presStyleIdx="0" presStyleCnt="2"/>
      <dgm:spPr/>
      <dgm:t>
        <a:bodyPr/>
        <a:lstStyle/>
        <a:p>
          <a:endParaRPr lang="nb-NO"/>
        </a:p>
      </dgm:t>
    </dgm:pt>
    <dgm:pt modelId="{ED0F38F3-197F-463A-9AED-7DB0272AC4B7}" type="pres">
      <dgm:prSet presAssocID="{7AAC346C-BFE2-4CD4-9AEF-2B5D37F3BFA5}" presName="hierChild6" presStyleCnt="0"/>
      <dgm:spPr/>
    </dgm:pt>
    <dgm:pt modelId="{A6E7B08C-745C-44A3-9125-BEAD0F2C00A8}" type="pres">
      <dgm:prSet presAssocID="{7AAC346C-BFE2-4CD4-9AEF-2B5D37F3BFA5}" presName="hierChild7" presStyleCnt="0"/>
      <dgm:spPr/>
    </dgm:pt>
    <dgm:pt modelId="{E0C17D15-766E-4B33-97B0-7E2AB3392CB0}" type="pres">
      <dgm:prSet presAssocID="{7FBF16BB-715D-403A-9196-E716D4AD3332}" presName="Name111" presStyleLbl="parChTrans1D2" presStyleIdx="6" presStyleCnt="7"/>
      <dgm:spPr/>
      <dgm:t>
        <a:bodyPr/>
        <a:lstStyle/>
        <a:p>
          <a:endParaRPr lang="nb-NO"/>
        </a:p>
      </dgm:t>
    </dgm:pt>
    <dgm:pt modelId="{A00C28FD-3CEB-46EB-AB7C-B048C4D0F652}" type="pres">
      <dgm:prSet presAssocID="{9AAC6198-489A-4861-B57F-A0AFAF3499EE}" presName="hierRoot3" presStyleCnt="0">
        <dgm:presLayoutVars>
          <dgm:hierBranch/>
        </dgm:presLayoutVars>
      </dgm:prSet>
      <dgm:spPr/>
    </dgm:pt>
    <dgm:pt modelId="{02753D88-F046-4900-86D2-7B5600FDFCCB}" type="pres">
      <dgm:prSet presAssocID="{9AAC6198-489A-4861-B57F-A0AFAF3499EE}" presName="rootComposite3" presStyleCnt="0"/>
      <dgm:spPr/>
    </dgm:pt>
    <dgm:pt modelId="{D00608A4-C78D-43B4-9C4E-85CBAE9DA8A4}" type="pres">
      <dgm:prSet presAssocID="{9AAC6198-489A-4861-B57F-A0AFAF3499EE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08DEB2D-B969-4A28-A121-A0289A65330A}" type="pres">
      <dgm:prSet presAssocID="{9AAC6198-489A-4861-B57F-A0AFAF3499EE}" presName="rootConnector3" presStyleLbl="asst1" presStyleIdx="1" presStyleCnt="2"/>
      <dgm:spPr/>
      <dgm:t>
        <a:bodyPr/>
        <a:lstStyle/>
        <a:p>
          <a:endParaRPr lang="nb-NO"/>
        </a:p>
      </dgm:t>
    </dgm:pt>
    <dgm:pt modelId="{23135A4E-223E-418A-8AF5-DB8B92EC1F9F}" type="pres">
      <dgm:prSet presAssocID="{9AAC6198-489A-4861-B57F-A0AFAF3499EE}" presName="hierChild6" presStyleCnt="0"/>
      <dgm:spPr/>
    </dgm:pt>
    <dgm:pt modelId="{65AA58D9-C49D-4906-97BE-93FBFB6BD07B}" type="pres">
      <dgm:prSet presAssocID="{9AAC6198-489A-4861-B57F-A0AFAF3499EE}" presName="hierChild7" presStyleCnt="0"/>
      <dgm:spPr/>
    </dgm:pt>
  </dgm:ptLst>
  <dgm:cxnLst>
    <dgm:cxn modelId="{91A663C6-C3F9-4E62-B075-EB87880984E4}" type="presOf" srcId="{59BB5673-7462-4763-96DF-CC18F1D78CB2}" destId="{22DA9084-0E30-4540-85FE-943BA42DFE4D}" srcOrd="0" destOrd="0" presId="urn:microsoft.com/office/officeart/2005/8/layout/orgChart1"/>
    <dgm:cxn modelId="{EBEB7BED-B16C-4CC4-B0AA-C00E82653996}" type="presOf" srcId="{E2DD4644-217F-4262-BE5E-18D74A9D10D9}" destId="{A203B8F6-7C31-432B-9BC0-41713C7A0642}" srcOrd="0" destOrd="0" presId="urn:microsoft.com/office/officeart/2005/8/layout/orgChart1"/>
    <dgm:cxn modelId="{72F12009-D104-46FE-BB34-223811D69620}" type="presOf" srcId="{FF15B28C-4295-40E1-BF15-584FB5F2AD76}" destId="{D5D0AC61-6531-42DB-B19E-EDCD20C7AB17}" srcOrd="1" destOrd="0" presId="urn:microsoft.com/office/officeart/2005/8/layout/orgChart1"/>
    <dgm:cxn modelId="{F2E81876-DDCA-456D-8C35-6F83378630C2}" type="presOf" srcId="{C6A835AF-3238-4F76-ADAA-C2049980FA21}" destId="{B51D67C5-54CB-4D28-92B8-18EE5731FF70}" srcOrd="0" destOrd="0" presId="urn:microsoft.com/office/officeart/2005/8/layout/orgChart1"/>
    <dgm:cxn modelId="{6BE486A5-EDA1-47A7-B2EC-EC55E65AE371}" type="presOf" srcId="{9AAC6198-489A-4861-B57F-A0AFAF3499EE}" destId="{D00608A4-C78D-43B4-9C4E-85CBAE9DA8A4}" srcOrd="0" destOrd="0" presId="urn:microsoft.com/office/officeart/2005/8/layout/orgChart1"/>
    <dgm:cxn modelId="{481B03E7-E599-4AB7-9D21-CBA1CCF7A6B9}" type="presOf" srcId="{C6A835AF-3238-4F76-ADAA-C2049980FA21}" destId="{107092BC-C0AC-461C-9A6B-FD19C51264E7}" srcOrd="1" destOrd="0" presId="urn:microsoft.com/office/officeart/2005/8/layout/orgChart1"/>
    <dgm:cxn modelId="{8161816C-0E68-4AA9-B11F-B1ACAA942890}" type="presOf" srcId="{E57FFA07-77A6-429C-AD32-55A2D304C530}" destId="{AEE11425-EB67-4AE8-BB2B-9A3BAAB42FC5}" srcOrd="1" destOrd="0" presId="urn:microsoft.com/office/officeart/2005/8/layout/orgChart1"/>
    <dgm:cxn modelId="{90F9120E-B39B-43FC-8229-E665804A8C8F}" type="presOf" srcId="{54438A94-BD11-4E9B-94B1-C6209190419C}" destId="{4BB71A93-ED55-4D41-A5B5-8A96CC7D766E}" srcOrd="0" destOrd="0" presId="urn:microsoft.com/office/officeart/2005/8/layout/orgChart1"/>
    <dgm:cxn modelId="{7AFCBBAC-5B5A-4174-8CD6-6DAEE7FAA31A}" type="presOf" srcId="{984FB623-EF9D-4E82-A52C-EAFEEE4DE975}" destId="{95B70D08-A8F6-4F6C-84A0-23B4B41B6189}" srcOrd="0" destOrd="0" presId="urn:microsoft.com/office/officeart/2005/8/layout/orgChart1"/>
    <dgm:cxn modelId="{79628A63-004B-49A8-998E-83DACCD627DF}" type="presOf" srcId="{950D2AB8-D009-4917-BB51-C850229EACDC}" destId="{F2EA3F92-0F97-49B6-9C6F-07BBA09A18B7}" srcOrd="0" destOrd="0" presId="urn:microsoft.com/office/officeart/2005/8/layout/orgChart1"/>
    <dgm:cxn modelId="{2EAB08D5-3AAB-4668-A43D-631F7BC3F317}" type="presOf" srcId="{863AC57A-37E5-48A5-BD26-7FEF21537D2B}" destId="{838D55A8-B3F8-40A2-8BD8-386B57D33227}" srcOrd="0" destOrd="0" presId="urn:microsoft.com/office/officeart/2005/8/layout/orgChart1"/>
    <dgm:cxn modelId="{3825B466-C84E-4E40-9DD2-43EE6C248A46}" srcId="{C6A835AF-3238-4F76-ADAA-C2049980FA21}" destId="{738C956D-7F9F-43A8-A0A5-38E98E3BD8B3}" srcOrd="3" destOrd="0" parTransId="{E2DD4644-217F-4262-BE5E-18D74A9D10D9}" sibTransId="{92D6AD7C-2C0F-4D83-A2CF-16F45F63CC90}"/>
    <dgm:cxn modelId="{C7CEDF64-7953-4CD2-9C1B-22064FA402E7}" srcId="{C6A835AF-3238-4F76-ADAA-C2049980FA21}" destId="{FF15B28C-4295-40E1-BF15-584FB5F2AD76}" srcOrd="4" destOrd="0" parTransId="{984FB623-EF9D-4E82-A52C-EAFEEE4DE975}" sibTransId="{DAEF9237-7F6C-454A-9DAC-4A75FF4B1FC3}"/>
    <dgm:cxn modelId="{E10ADAF7-39FE-4245-A821-21B474FAC49E}" srcId="{54438A94-BD11-4E9B-94B1-C6209190419C}" destId="{C6A835AF-3238-4F76-ADAA-C2049980FA21}" srcOrd="0" destOrd="0" parTransId="{F83C04A3-4325-4DAA-8154-0C24686EB12A}" sibTransId="{B9CB51AF-75B8-466C-BE5F-A6D7EE681B83}"/>
    <dgm:cxn modelId="{B13B689D-3EB7-4F6E-902A-FDB9DC26DCA9}" type="presOf" srcId="{B9001847-E7ED-47EA-85AE-0C8695002213}" destId="{42670E05-E5ED-4DEA-92B5-57F244D59D3A}" srcOrd="0" destOrd="0" presId="urn:microsoft.com/office/officeart/2005/8/layout/orgChart1"/>
    <dgm:cxn modelId="{C3049C59-FA8C-4FA7-A2B3-DAE58DFC586B}" type="presOf" srcId="{1A7C2AFF-32CB-4818-B2E4-6A0AB3E193DB}" destId="{23B9204C-6AC6-4E97-8AD7-254DD9A8FBA4}" srcOrd="1" destOrd="0" presId="urn:microsoft.com/office/officeart/2005/8/layout/orgChart1"/>
    <dgm:cxn modelId="{43FE49A8-C978-4AAB-B058-09B617D1C5B7}" type="presOf" srcId="{FF15B28C-4295-40E1-BF15-584FB5F2AD76}" destId="{5A05EEAF-2918-4A89-8B85-D12B2BD29EDE}" srcOrd="0" destOrd="0" presId="urn:microsoft.com/office/officeart/2005/8/layout/orgChart1"/>
    <dgm:cxn modelId="{9F5EE1F0-B730-4091-B73F-3EC32FB67DA5}" srcId="{B9001847-E7ED-47EA-85AE-0C8695002213}" destId="{1A7C2AFF-32CB-4818-B2E4-6A0AB3E193DB}" srcOrd="0" destOrd="0" parTransId="{863AC57A-37E5-48A5-BD26-7FEF21537D2B}" sibTransId="{DCCA88FE-3343-4CF1-935C-42FB794357B0}"/>
    <dgm:cxn modelId="{9D8270E3-DA9B-4E60-9EEE-264147F03390}" type="presOf" srcId="{7FBF16BB-715D-403A-9196-E716D4AD3332}" destId="{E0C17D15-766E-4B33-97B0-7E2AB3392CB0}" srcOrd="0" destOrd="0" presId="urn:microsoft.com/office/officeart/2005/8/layout/orgChart1"/>
    <dgm:cxn modelId="{BEF50D8E-4291-4662-AE1D-5C4FA057CC36}" srcId="{C6A835AF-3238-4F76-ADAA-C2049980FA21}" destId="{B9001847-E7ED-47EA-85AE-0C8695002213}" srcOrd="2" destOrd="0" parTransId="{950D2AB8-D009-4917-BB51-C850229EACDC}" sibTransId="{3CA97A56-A687-42CE-9EB9-FE1ABCDDF0C4}"/>
    <dgm:cxn modelId="{E4A8C48A-8591-4564-BFC3-529E1D3E4AFC}" type="presOf" srcId="{E57FFA07-77A6-429C-AD32-55A2D304C530}" destId="{ECB222E5-B0A5-44E4-85D3-E042FE30EC47}" srcOrd="0" destOrd="0" presId="urn:microsoft.com/office/officeart/2005/8/layout/orgChart1"/>
    <dgm:cxn modelId="{350DA460-B636-4FB2-B2B1-0C9C415F7167}" type="presOf" srcId="{738C956D-7F9F-43A8-A0A5-38E98E3BD8B3}" destId="{0E80DA2C-46B3-4A52-9E12-A7DA25433E76}" srcOrd="0" destOrd="0" presId="urn:microsoft.com/office/officeart/2005/8/layout/orgChart1"/>
    <dgm:cxn modelId="{B0BA9EDC-18E6-4689-ABFC-2CF2099C403C}" srcId="{C6A835AF-3238-4F76-ADAA-C2049980FA21}" destId="{7AAC346C-BFE2-4CD4-9AEF-2B5D37F3BFA5}" srcOrd="0" destOrd="0" parTransId="{5814EAD5-EEEC-4BD4-BB14-87CF36FA237E}" sibTransId="{288CE08A-F32F-4B3E-897E-3E3C53948A09}"/>
    <dgm:cxn modelId="{CECF7E6E-5B3B-41EB-A928-5F39FBF685C8}" srcId="{C6A835AF-3238-4F76-ADAA-C2049980FA21}" destId="{59BB5673-7462-4763-96DF-CC18F1D78CB2}" srcOrd="6" destOrd="0" parTransId="{2D6CACB7-A8F9-4443-AF17-1314B417A498}" sibTransId="{9267B7CF-4993-46B1-A74D-BD479F9438AB}"/>
    <dgm:cxn modelId="{06DA986A-0154-4EE1-A3CC-12264E95A513}" type="presOf" srcId="{738C956D-7F9F-43A8-A0A5-38E98E3BD8B3}" destId="{AE449D2D-51FC-40E2-B06F-97B2A97F0475}" srcOrd="1" destOrd="0" presId="urn:microsoft.com/office/officeart/2005/8/layout/orgChart1"/>
    <dgm:cxn modelId="{6F306FD9-27AC-4E9F-82EF-8518E5532275}" type="presOf" srcId="{59BB5673-7462-4763-96DF-CC18F1D78CB2}" destId="{84529E6D-C01D-4944-83F3-CBAC02A3040B}" srcOrd="1" destOrd="0" presId="urn:microsoft.com/office/officeart/2005/8/layout/orgChart1"/>
    <dgm:cxn modelId="{97335205-A081-424F-8976-11FB9D5CECE4}" type="presOf" srcId="{7AAC346C-BFE2-4CD4-9AEF-2B5D37F3BFA5}" destId="{41D8AC20-A149-4112-A0BC-08D145CCC4D7}" srcOrd="1" destOrd="0" presId="urn:microsoft.com/office/officeart/2005/8/layout/orgChart1"/>
    <dgm:cxn modelId="{E4125404-277B-4CFA-905D-B7D99CBB6177}" type="presOf" srcId="{1A7C2AFF-32CB-4818-B2E4-6A0AB3E193DB}" destId="{168FF907-59ED-4913-91CE-DDE0B63474ED}" srcOrd="0" destOrd="0" presId="urn:microsoft.com/office/officeart/2005/8/layout/orgChart1"/>
    <dgm:cxn modelId="{FE07A4D5-8EE8-49B5-A3DA-5F89F6DA6DC0}" type="presOf" srcId="{0FA4856E-C7D6-4F21-ADBA-D6E710DF189F}" destId="{FD7159E3-70E9-48EE-B5C7-907DC97E5146}" srcOrd="0" destOrd="0" presId="urn:microsoft.com/office/officeart/2005/8/layout/orgChart1"/>
    <dgm:cxn modelId="{66B497EA-06B3-44AA-A139-26B6F5F9E51B}" type="presOf" srcId="{7AAC346C-BFE2-4CD4-9AEF-2B5D37F3BFA5}" destId="{44F11459-3C27-4829-883D-496F13322AD2}" srcOrd="0" destOrd="0" presId="urn:microsoft.com/office/officeart/2005/8/layout/orgChart1"/>
    <dgm:cxn modelId="{AE21C6FE-A461-4159-8DFA-9E4247ED4B64}" type="presOf" srcId="{5814EAD5-EEEC-4BD4-BB14-87CF36FA237E}" destId="{F644B347-CDB3-4C4E-A82F-0C77F13D97E2}" srcOrd="0" destOrd="0" presId="urn:microsoft.com/office/officeart/2005/8/layout/orgChart1"/>
    <dgm:cxn modelId="{CA57E843-58EA-4E02-8928-151FB9FE9505}" type="presOf" srcId="{9AAC6198-489A-4861-B57F-A0AFAF3499EE}" destId="{708DEB2D-B969-4A28-A121-A0289A65330A}" srcOrd="1" destOrd="0" presId="urn:microsoft.com/office/officeart/2005/8/layout/orgChart1"/>
    <dgm:cxn modelId="{68AB1E0F-5B89-4ADA-A2D5-742BD895F41C}" srcId="{C6A835AF-3238-4F76-ADAA-C2049980FA21}" destId="{9AAC6198-489A-4861-B57F-A0AFAF3499EE}" srcOrd="1" destOrd="0" parTransId="{7FBF16BB-715D-403A-9196-E716D4AD3332}" sibTransId="{71C4E2DE-0DAA-47EE-8FB1-48C2F06E8F82}"/>
    <dgm:cxn modelId="{C68306FB-301C-41B7-8611-7DAB269FBD3F}" type="presOf" srcId="{B9001847-E7ED-47EA-85AE-0C8695002213}" destId="{95B5CB21-3C79-4F38-83B8-B3977645A775}" srcOrd="1" destOrd="0" presId="urn:microsoft.com/office/officeart/2005/8/layout/orgChart1"/>
    <dgm:cxn modelId="{0DBAC08D-2EB3-41A1-83B8-178A5ADB5028}" type="presOf" srcId="{2D6CACB7-A8F9-4443-AF17-1314B417A498}" destId="{C739B909-6630-4EA8-B97E-9DDD35FAFCF2}" srcOrd="0" destOrd="0" presId="urn:microsoft.com/office/officeart/2005/8/layout/orgChart1"/>
    <dgm:cxn modelId="{8FAD46AD-417B-41B1-8902-DF120AE9E7C5}" srcId="{C6A835AF-3238-4F76-ADAA-C2049980FA21}" destId="{E57FFA07-77A6-429C-AD32-55A2D304C530}" srcOrd="5" destOrd="0" parTransId="{0FA4856E-C7D6-4F21-ADBA-D6E710DF189F}" sibTransId="{AD943103-005E-4188-BB44-E2BC2F9636B6}"/>
    <dgm:cxn modelId="{78F3B3B5-6359-4579-B239-0A0ED53BEAF6}" type="presParOf" srcId="{4BB71A93-ED55-4D41-A5B5-8A96CC7D766E}" destId="{287A25D3-971C-4BFB-9A19-34F3FADAE2BE}" srcOrd="0" destOrd="0" presId="urn:microsoft.com/office/officeart/2005/8/layout/orgChart1"/>
    <dgm:cxn modelId="{F4EE1B55-C310-4D81-B601-96C1AF1DE0B3}" type="presParOf" srcId="{287A25D3-971C-4BFB-9A19-34F3FADAE2BE}" destId="{A8C4DCD8-A9C4-4FCF-BB7D-7D846B50AA09}" srcOrd="0" destOrd="0" presId="urn:microsoft.com/office/officeart/2005/8/layout/orgChart1"/>
    <dgm:cxn modelId="{52513E50-D676-4627-BF17-1196341F4C42}" type="presParOf" srcId="{A8C4DCD8-A9C4-4FCF-BB7D-7D846B50AA09}" destId="{B51D67C5-54CB-4D28-92B8-18EE5731FF70}" srcOrd="0" destOrd="0" presId="urn:microsoft.com/office/officeart/2005/8/layout/orgChart1"/>
    <dgm:cxn modelId="{294544A1-A349-48A4-91E2-9945A20EC9E2}" type="presParOf" srcId="{A8C4DCD8-A9C4-4FCF-BB7D-7D846B50AA09}" destId="{107092BC-C0AC-461C-9A6B-FD19C51264E7}" srcOrd="1" destOrd="0" presId="urn:microsoft.com/office/officeart/2005/8/layout/orgChart1"/>
    <dgm:cxn modelId="{0A02BF1F-0A78-4277-B462-9DAAF8512E22}" type="presParOf" srcId="{287A25D3-971C-4BFB-9A19-34F3FADAE2BE}" destId="{63E62C27-63CB-4976-92A8-9D56CF053187}" srcOrd="1" destOrd="0" presId="urn:microsoft.com/office/officeart/2005/8/layout/orgChart1"/>
    <dgm:cxn modelId="{63CC71C7-3321-4F74-9021-AFD09F56BE6F}" type="presParOf" srcId="{63E62C27-63CB-4976-92A8-9D56CF053187}" destId="{F2EA3F92-0F97-49B6-9C6F-07BBA09A18B7}" srcOrd="0" destOrd="0" presId="urn:microsoft.com/office/officeart/2005/8/layout/orgChart1"/>
    <dgm:cxn modelId="{D7E38F6D-4DF8-4DB6-B4C0-AC7F049CE3F1}" type="presParOf" srcId="{63E62C27-63CB-4976-92A8-9D56CF053187}" destId="{D6829447-DAB8-4B30-8CE6-DD7D0ADF7258}" srcOrd="1" destOrd="0" presId="urn:microsoft.com/office/officeart/2005/8/layout/orgChart1"/>
    <dgm:cxn modelId="{E61A4B9C-CE93-4D27-B283-D3F8899D7E9F}" type="presParOf" srcId="{D6829447-DAB8-4B30-8CE6-DD7D0ADF7258}" destId="{F01D2E2C-6232-41B2-8F48-2B1F4BD39153}" srcOrd="0" destOrd="0" presId="urn:microsoft.com/office/officeart/2005/8/layout/orgChart1"/>
    <dgm:cxn modelId="{AADD10E4-18DE-45C1-B237-2271CA26045E}" type="presParOf" srcId="{F01D2E2C-6232-41B2-8F48-2B1F4BD39153}" destId="{42670E05-E5ED-4DEA-92B5-57F244D59D3A}" srcOrd="0" destOrd="0" presId="urn:microsoft.com/office/officeart/2005/8/layout/orgChart1"/>
    <dgm:cxn modelId="{8DA94F7A-18AA-4790-8408-308AF7DF4B0D}" type="presParOf" srcId="{F01D2E2C-6232-41B2-8F48-2B1F4BD39153}" destId="{95B5CB21-3C79-4F38-83B8-B3977645A775}" srcOrd="1" destOrd="0" presId="urn:microsoft.com/office/officeart/2005/8/layout/orgChart1"/>
    <dgm:cxn modelId="{DDB1039D-CF74-4B4C-8F31-C48D2DA1125B}" type="presParOf" srcId="{D6829447-DAB8-4B30-8CE6-DD7D0ADF7258}" destId="{37B12E36-446A-4D5F-9DBD-C0F70B1A4102}" srcOrd="1" destOrd="0" presId="urn:microsoft.com/office/officeart/2005/8/layout/orgChart1"/>
    <dgm:cxn modelId="{05930F93-8707-4E37-83BC-D0497C1DDE98}" type="presParOf" srcId="{37B12E36-446A-4D5F-9DBD-C0F70B1A4102}" destId="{838D55A8-B3F8-40A2-8BD8-386B57D33227}" srcOrd="0" destOrd="0" presId="urn:microsoft.com/office/officeart/2005/8/layout/orgChart1"/>
    <dgm:cxn modelId="{F90B0D28-6F06-4F48-A5ED-7BFA750484D8}" type="presParOf" srcId="{37B12E36-446A-4D5F-9DBD-C0F70B1A4102}" destId="{B6FF9759-88F6-4E17-BA4C-4799784908CC}" srcOrd="1" destOrd="0" presId="urn:microsoft.com/office/officeart/2005/8/layout/orgChart1"/>
    <dgm:cxn modelId="{2B1E7642-792C-46CB-B7FA-860AA904B03E}" type="presParOf" srcId="{B6FF9759-88F6-4E17-BA4C-4799784908CC}" destId="{EB83D157-662C-483E-A88F-895B8398BC2D}" srcOrd="0" destOrd="0" presId="urn:microsoft.com/office/officeart/2005/8/layout/orgChart1"/>
    <dgm:cxn modelId="{4ACEF446-8BBC-42BD-A7D0-C29BBE3972AA}" type="presParOf" srcId="{EB83D157-662C-483E-A88F-895B8398BC2D}" destId="{168FF907-59ED-4913-91CE-DDE0B63474ED}" srcOrd="0" destOrd="0" presId="urn:microsoft.com/office/officeart/2005/8/layout/orgChart1"/>
    <dgm:cxn modelId="{AB582F07-1500-49DC-A3DF-4C2F1D899057}" type="presParOf" srcId="{EB83D157-662C-483E-A88F-895B8398BC2D}" destId="{23B9204C-6AC6-4E97-8AD7-254DD9A8FBA4}" srcOrd="1" destOrd="0" presId="urn:microsoft.com/office/officeart/2005/8/layout/orgChart1"/>
    <dgm:cxn modelId="{A744E8A8-C960-4489-94C0-2B22C54AF1A6}" type="presParOf" srcId="{B6FF9759-88F6-4E17-BA4C-4799784908CC}" destId="{7095BBB3-3908-48B0-816D-8ED4DB772046}" srcOrd="1" destOrd="0" presId="urn:microsoft.com/office/officeart/2005/8/layout/orgChart1"/>
    <dgm:cxn modelId="{908B5E20-F081-47BA-8333-004BCB323059}" type="presParOf" srcId="{B6FF9759-88F6-4E17-BA4C-4799784908CC}" destId="{3BE5CB1D-A3B3-4D53-8613-23374400E268}" srcOrd="2" destOrd="0" presId="urn:microsoft.com/office/officeart/2005/8/layout/orgChart1"/>
    <dgm:cxn modelId="{E5AAF868-1156-4A98-AD93-61F8060D2739}" type="presParOf" srcId="{D6829447-DAB8-4B30-8CE6-DD7D0ADF7258}" destId="{1EA36D44-33DC-4957-9E23-3B93E2A287B4}" srcOrd="2" destOrd="0" presId="urn:microsoft.com/office/officeart/2005/8/layout/orgChart1"/>
    <dgm:cxn modelId="{C6DEF387-1F97-43D3-8B33-E25500609381}" type="presParOf" srcId="{63E62C27-63CB-4976-92A8-9D56CF053187}" destId="{A203B8F6-7C31-432B-9BC0-41713C7A0642}" srcOrd="2" destOrd="0" presId="urn:microsoft.com/office/officeart/2005/8/layout/orgChart1"/>
    <dgm:cxn modelId="{1C487E6D-60AE-4669-988B-D327EAA0C80C}" type="presParOf" srcId="{63E62C27-63CB-4976-92A8-9D56CF053187}" destId="{47771485-9715-487B-8548-81E4E1BAA446}" srcOrd="3" destOrd="0" presId="urn:microsoft.com/office/officeart/2005/8/layout/orgChart1"/>
    <dgm:cxn modelId="{54C35B12-E106-4D21-B2B1-DA76C64E7241}" type="presParOf" srcId="{47771485-9715-487B-8548-81E4E1BAA446}" destId="{500F98FD-E286-4814-A0EB-26CEEDA2BE82}" srcOrd="0" destOrd="0" presId="urn:microsoft.com/office/officeart/2005/8/layout/orgChart1"/>
    <dgm:cxn modelId="{C7E3ABA9-8D4E-4019-BDFD-7F28C8F9B6F8}" type="presParOf" srcId="{500F98FD-E286-4814-A0EB-26CEEDA2BE82}" destId="{0E80DA2C-46B3-4A52-9E12-A7DA25433E76}" srcOrd="0" destOrd="0" presId="urn:microsoft.com/office/officeart/2005/8/layout/orgChart1"/>
    <dgm:cxn modelId="{0865DC56-98AE-49FF-880B-09B6EA2821BF}" type="presParOf" srcId="{500F98FD-E286-4814-A0EB-26CEEDA2BE82}" destId="{AE449D2D-51FC-40E2-B06F-97B2A97F0475}" srcOrd="1" destOrd="0" presId="urn:microsoft.com/office/officeart/2005/8/layout/orgChart1"/>
    <dgm:cxn modelId="{0A10A7BF-C8A5-43DB-8C9F-B5FF75C8CCC8}" type="presParOf" srcId="{47771485-9715-487B-8548-81E4E1BAA446}" destId="{7D8CB0ED-F94E-4AF2-B11A-6DE59D7DB08A}" srcOrd="1" destOrd="0" presId="urn:microsoft.com/office/officeart/2005/8/layout/orgChart1"/>
    <dgm:cxn modelId="{22E0D63B-E810-4DDA-BB29-09BFECAB705B}" type="presParOf" srcId="{47771485-9715-487B-8548-81E4E1BAA446}" destId="{AF2766D2-5CAB-4D6C-A1BB-43969669D2EF}" srcOrd="2" destOrd="0" presId="urn:microsoft.com/office/officeart/2005/8/layout/orgChart1"/>
    <dgm:cxn modelId="{DAB98337-B757-489D-BA24-B4C7FE3A5748}" type="presParOf" srcId="{63E62C27-63CB-4976-92A8-9D56CF053187}" destId="{95B70D08-A8F6-4F6C-84A0-23B4B41B6189}" srcOrd="4" destOrd="0" presId="urn:microsoft.com/office/officeart/2005/8/layout/orgChart1"/>
    <dgm:cxn modelId="{E1032BE9-7802-497D-9003-4C07889E85EB}" type="presParOf" srcId="{63E62C27-63CB-4976-92A8-9D56CF053187}" destId="{A4599C07-C5A3-4FC8-90BB-2275A6C72A0F}" srcOrd="5" destOrd="0" presId="urn:microsoft.com/office/officeart/2005/8/layout/orgChart1"/>
    <dgm:cxn modelId="{FF1D826B-7DA4-45CD-84E4-2619CDB30779}" type="presParOf" srcId="{A4599C07-C5A3-4FC8-90BB-2275A6C72A0F}" destId="{FC0CD697-4421-47DD-9C22-9ABA9699690E}" srcOrd="0" destOrd="0" presId="urn:microsoft.com/office/officeart/2005/8/layout/orgChart1"/>
    <dgm:cxn modelId="{563B7F8D-1786-40C9-B920-140F40BD9170}" type="presParOf" srcId="{FC0CD697-4421-47DD-9C22-9ABA9699690E}" destId="{5A05EEAF-2918-4A89-8B85-D12B2BD29EDE}" srcOrd="0" destOrd="0" presId="urn:microsoft.com/office/officeart/2005/8/layout/orgChart1"/>
    <dgm:cxn modelId="{CE5CC958-A696-49DE-A764-AEB2AD8B3166}" type="presParOf" srcId="{FC0CD697-4421-47DD-9C22-9ABA9699690E}" destId="{D5D0AC61-6531-42DB-B19E-EDCD20C7AB17}" srcOrd="1" destOrd="0" presId="urn:microsoft.com/office/officeart/2005/8/layout/orgChart1"/>
    <dgm:cxn modelId="{5AEF0284-123B-4295-852D-AEF8D686C954}" type="presParOf" srcId="{A4599C07-C5A3-4FC8-90BB-2275A6C72A0F}" destId="{35375AF0-891B-4A83-94C1-5F3FD14B8D38}" srcOrd="1" destOrd="0" presId="urn:microsoft.com/office/officeart/2005/8/layout/orgChart1"/>
    <dgm:cxn modelId="{94439DB1-18FA-47B3-AF48-7590D1A9D860}" type="presParOf" srcId="{A4599C07-C5A3-4FC8-90BB-2275A6C72A0F}" destId="{5A8D4758-6AF0-404B-BA5A-81CB3C8B4889}" srcOrd="2" destOrd="0" presId="urn:microsoft.com/office/officeart/2005/8/layout/orgChart1"/>
    <dgm:cxn modelId="{046DD997-6355-4E7A-9794-7023582205E3}" type="presParOf" srcId="{63E62C27-63CB-4976-92A8-9D56CF053187}" destId="{FD7159E3-70E9-48EE-B5C7-907DC97E5146}" srcOrd="6" destOrd="0" presId="urn:microsoft.com/office/officeart/2005/8/layout/orgChart1"/>
    <dgm:cxn modelId="{342E87E5-B06B-4681-BB9B-FE6195ACA1FF}" type="presParOf" srcId="{63E62C27-63CB-4976-92A8-9D56CF053187}" destId="{59F4FF6F-1A64-48CE-BF08-84DDDC4EE14C}" srcOrd="7" destOrd="0" presId="urn:microsoft.com/office/officeart/2005/8/layout/orgChart1"/>
    <dgm:cxn modelId="{10B54D4F-BE3A-4CF0-9FB4-74C460AE513F}" type="presParOf" srcId="{59F4FF6F-1A64-48CE-BF08-84DDDC4EE14C}" destId="{710FD8EF-FCFD-4678-81D2-3869A981743F}" srcOrd="0" destOrd="0" presId="urn:microsoft.com/office/officeart/2005/8/layout/orgChart1"/>
    <dgm:cxn modelId="{989A8D97-B0CB-4C3C-89F1-2190ADDE2285}" type="presParOf" srcId="{710FD8EF-FCFD-4678-81D2-3869A981743F}" destId="{ECB222E5-B0A5-44E4-85D3-E042FE30EC47}" srcOrd="0" destOrd="0" presId="urn:microsoft.com/office/officeart/2005/8/layout/orgChart1"/>
    <dgm:cxn modelId="{F5F8D5D6-20F0-4BA4-BB18-BDEA961DA98F}" type="presParOf" srcId="{710FD8EF-FCFD-4678-81D2-3869A981743F}" destId="{AEE11425-EB67-4AE8-BB2B-9A3BAAB42FC5}" srcOrd="1" destOrd="0" presId="urn:microsoft.com/office/officeart/2005/8/layout/orgChart1"/>
    <dgm:cxn modelId="{B60286EC-8949-491A-A40F-CE2BBAB22BFD}" type="presParOf" srcId="{59F4FF6F-1A64-48CE-BF08-84DDDC4EE14C}" destId="{CC73107F-7F32-4AC1-A026-BFD48A907F1E}" srcOrd="1" destOrd="0" presId="urn:microsoft.com/office/officeart/2005/8/layout/orgChart1"/>
    <dgm:cxn modelId="{012B4266-0CAD-4944-BF76-3EFE24662CEF}" type="presParOf" srcId="{59F4FF6F-1A64-48CE-BF08-84DDDC4EE14C}" destId="{C15F7960-F6B0-4CBF-89C0-81BA7AD5186C}" srcOrd="2" destOrd="0" presId="urn:microsoft.com/office/officeart/2005/8/layout/orgChart1"/>
    <dgm:cxn modelId="{6AD354A4-A8CE-4A72-B582-4E6732C1C15E}" type="presParOf" srcId="{63E62C27-63CB-4976-92A8-9D56CF053187}" destId="{C739B909-6630-4EA8-B97E-9DDD35FAFCF2}" srcOrd="8" destOrd="0" presId="urn:microsoft.com/office/officeart/2005/8/layout/orgChart1"/>
    <dgm:cxn modelId="{1F8B64DB-F32F-4190-AC1C-105F3D5F6F81}" type="presParOf" srcId="{63E62C27-63CB-4976-92A8-9D56CF053187}" destId="{8EFC64B3-4CFC-4853-A8EF-2043CDC011F3}" srcOrd="9" destOrd="0" presId="urn:microsoft.com/office/officeart/2005/8/layout/orgChart1"/>
    <dgm:cxn modelId="{B3E913E6-8125-4433-97DD-C4332EBB4ADE}" type="presParOf" srcId="{8EFC64B3-4CFC-4853-A8EF-2043CDC011F3}" destId="{4A0A6CCB-08BD-4186-A257-C286934AA7F6}" srcOrd="0" destOrd="0" presId="urn:microsoft.com/office/officeart/2005/8/layout/orgChart1"/>
    <dgm:cxn modelId="{AC67A934-75DD-4285-9E72-863B82918884}" type="presParOf" srcId="{4A0A6CCB-08BD-4186-A257-C286934AA7F6}" destId="{22DA9084-0E30-4540-85FE-943BA42DFE4D}" srcOrd="0" destOrd="0" presId="urn:microsoft.com/office/officeart/2005/8/layout/orgChart1"/>
    <dgm:cxn modelId="{81DFD042-8D32-4804-AD55-62EEE10C9E92}" type="presParOf" srcId="{4A0A6CCB-08BD-4186-A257-C286934AA7F6}" destId="{84529E6D-C01D-4944-83F3-CBAC02A3040B}" srcOrd="1" destOrd="0" presId="urn:microsoft.com/office/officeart/2005/8/layout/orgChart1"/>
    <dgm:cxn modelId="{E34B5681-90DA-4547-99C7-5B17707895E1}" type="presParOf" srcId="{8EFC64B3-4CFC-4853-A8EF-2043CDC011F3}" destId="{754B52E3-B9CE-4B17-BE82-BC4194FE3181}" srcOrd="1" destOrd="0" presId="urn:microsoft.com/office/officeart/2005/8/layout/orgChart1"/>
    <dgm:cxn modelId="{12C78721-C5AF-4200-8A61-386D3A1E3917}" type="presParOf" srcId="{8EFC64B3-4CFC-4853-A8EF-2043CDC011F3}" destId="{C5129C2C-50F8-4082-A833-1003DC6CF8F3}" srcOrd="2" destOrd="0" presId="urn:microsoft.com/office/officeart/2005/8/layout/orgChart1"/>
    <dgm:cxn modelId="{D69C40BA-53E0-416D-890E-2433C2C62EC2}" type="presParOf" srcId="{287A25D3-971C-4BFB-9A19-34F3FADAE2BE}" destId="{EAF0CFF0-8349-42A4-870F-3228B6CA1170}" srcOrd="2" destOrd="0" presId="urn:microsoft.com/office/officeart/2005/8/layout/orgChart1"/>
    <dgm:cxn modelId="{97DB6497-81A0-4E8E-948F-E6A75BFB4627}" type="presParOf" srcId="{EAF0CFF0-8349-42A4-870F-3228B6CA1170}" destId="{F644B347-CDB3-4C4E-A82F-0C77F13D97E2}" srcOrd="0" destOrd="0" presId="urn:microsoft.com/office/officeart/2005/8/layout/orgChart1"/>
    <dgm:cxn modelId="{CE08E973-0859-4231-A298-88113C46E33C}" type="presParOf" srcId="{EAF0CFF0-8349-42A4-870F-3228B6CA1170}" destId="{D0B15579-8392-4528-BBB9-6C72167158BF}" srcOrd="1" destOrd="0" presId="urn:microsoft.com/office/officeart/2005/8/layout/orgChart1"/>
    <dgm:cxn modelId="{FCB5BB81-331D-4B2C-B30A-28EA62AD0735}" type="presParOf" srcId="{D0B15579-8392-4528-BBB9-6C72167158BF}" destId="{0FB5BF43-91BD-421F-8E18-4E7FACB80EE6}" srcOrd="0" destOrd="0" presId="urn:microsoft.com/office/officeart/2005/8/layout/orgChart1"/>
    <dgm:cxn modelId="{DEC01E21-7541-4489-9F8D-2CD333A1836D}" type="presParOf" srcId="{0FB5BF43-91BD-421F-8E18-4E7FACB80EE6}" destId="{44F11459-3C27-4829-883D-496F13322AD2}" srcOrd="0" destOrd="0" presId="urn:microsoft.com/office/officeart/2005/8/layout/orgChart1"/>
    <dgm:cxn modelId="{6A44C720-A246-4415-94DC-58950B3C1AB0}" type="presParOf" srcId="{0FB5BF43-91BD-421F-8E18-4E7FACB80EE6}" destId="{41D8AC20-A149-4112-A0BC-08D145CCC4D7}" srcOrd="1" destOrd="0" presId="urn:microsoft.com/office/officeart/2005/8/layout/orgChart1"/>
    <dgm:cxn modelId="{798FCECA-3C7D-454C-9DCC-BDA5DA29816B}" type="presParOf" srcId="{D0B15579-8392-4528-BBB9-6C72167158BF}" destId="{ED0F38F3-197F-463A-9AED-7DB0272AC4B7}" srcOrd="1" destOrd="0" presId="urn:microsoft.com/office/officeart/2005/8/layout/orgChart1"/>
    <dgm:cxn modelId="{FCEF7DA8-790A-4F1D-A470-663D9D3A78FD}" type="presParOf" srcId="{D0B15579-8392-4528-BBB9-6C72167158BF}" destId="{A6E7B08C-745C-44A3-9125-BEAD0F2C00A8}" srcOrd="2" destOrd="0" presId="urn:microsoft.com/office/officeart/2005/8/layout/orgChart1"/>
    <dgm:cxn modelId="{07ED1292-571D-4D8E-B5DB-6355A43F31E7}" type="presParOf" srcId="{EAF0CFF0-8349-42A4-870F-3228B6CA1170}" destId="{E0C17D15-766E-4B33-97B0-7E2AB3392CB0}" srcOrd="2" destOrd="0" presId="urn:microsoft.com/office/officeart/2005/8/layout/orgChart1"/>
    <dgm:cxn modelId="{B9AFBEB5-AB33-4604-9761-1A9AF9B155B1}" type="presParOf" srcId="{EAF0CFF0-8349-42A4-870F-3228B6CA1170}" destId="{A00C28FD-3CEB-46EB-AB7C-B048C4D0F652}" srcOrd="3" destOrd="0" presId="urn:microsoft.com/office/officeart/2005/8/layout/orgChart1"/>
    <dgm:cxn modelId="{7EFC758F-B15E-421A-B2F1-64BD110C1221}" type="presParOf" srcId="{A00C28FD-3CEB-46EB-AB7C-B048C4D0F652}" destId="{02753D88-F046-4900-86D2-7B5600FDFCCB}" srcOrd="0" destOrd="0" presId="urn:microsoft.com/office/officeart/2005/8/layout/orgChart1"/>
    <dgm:cxn modelId="{7AF8191F-B167-42B5-93F3-406389E8F9B8}" type="presParOf" srcId="{02753D88-F046-4900-86D2-7B5600FDFCCB}" destId="{D00608A4-C78D-43B4-9C4E-85CBAE9DA8A4}" srcOrd="0" destOrd="0" presId="urn:microsoft.com/office/officeart/2005/8/layout/orgChart1"/>
    <dgm:cxn modelId="{90462067-5F01-4496-8AB8-AD0693F05A81}" type="presParOf" srcId="{02753D88-F046-4900-86D2-7B5600FDFCCB}" destId="{708DEB2D-B969-4A28-A121-A0289A65330A}" srcOrd="1" destOrd="0" presId="urn:microsoft.com/office/officeart/2005/8/layout/orgChart1"/>
    <dgm:cxn modelId="{8C8A1BCD-B0D3-4A3A-A677-753DD53FA37D}" type="presParOf" srcId="{A00C28FD-3CEB-46EB-AB7C-B048C4D0F652}" destId="{23135A4E-223E-418A-8AF5-DB8B92EC1F9F}" srcOrd="1" destOrd="0" presId="urn:microsoft.com/office/officeart/2005/8/layout/orgChart1"/>
    <dgm:cxn modelId="{C0D0D2C8-AC79-4265-A6A1-360359040E76}" type="presParOf" srcId="{A00C28FD-3CEB-46EB-AB7C-B048C4D0F652}" destId="{65AA58D9-C49D-4906-97BE-93FBFB6BD07B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17D15-766E-4B33-97B0-7E2AB3392CB0}">
      <dsp:nvSpPr>
        <dsp:cNvPr id="0" name=""/>
        <dsp:cNvSpPr/>
      </dsp:nvSpPr>
      <dsp:spPr>
        <a:xfrm>
          <a:off x="3806560" y="1012596"/>
          <a:ext cx="136856" cy="59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561"/>
              </a:lnTo>
              <a:lnTo>
                <a:pt x="136856" y="599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4B347-CDB3-4C4E-A82F-0C77F13D97E2}">
      <dsp:nvSpPr>
        <dsp:cNvPr id="0" name=""/>
        <dsp:cNvSpPr/>
      </dsp:nvSpPr>
      <dsp:spPr>
        <a:xfrm>
          <a:off x="3669703" y="1012596"/>
          <a:ext cx="136856" cy="599561"/>
        </a:xfrm>
        <a:custGeom>
          <a:avLst/>
          <a:gdLst/>
          <a:ahLst/>
          <a:cxnLst/>
          <a:rect l="0" t="0" r="0" b="0"/>
          <a:pathLst>
            <a:path>
              <a:moveTo>
                <a:pt x="136856" y="0"/>
              </a:moveTo>
              <a:lnTo>
                <a:pt x="136856" y="599561"/>
              </a:lnTo>
              <a:lnTo>
                <a:pt x="0" y="599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9B909-6630-4EA8-B97E-9DDD35FAFCF2}">
      <dsp:nvSpPr>
        <dsp:cNvPr id="0" name=""/>
        <dsp:cNvSpPr/>
      </dsp:nvSpPr>
      <dsp:spPr>
        <a:xfrm>
          <a:off x="3806560" y="1012596"/>
          <a:ext cx="3154212" cy="119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265"/>
              </a:lnTo>
              <a:lnTo>
                <a:pt x="3154212" y="1062265"/>
              </a:lnTo>
              <a:lnTo>
                <a:pt x="3154212" y="11991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159E3-70E9-48EE-B5C7-907DC97E5146}">
      <dsp:nvSpPr>
        <dsp:cNvPr id="0" name=""/>
        <dsp:cNvSpPr/>
      </dsp:nvSpPr>
      <dsp:spPr>
        <a:xfrm>
          <a:off x="3806560" y="1012596"/>
          <a:ext cx="1577106" cy="119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265"/>
              </a:lnTo>
              <a:lnTo>
                <a:pt x="1577106" y="1062265"/>
              </a:lnTo>
              <a:lnTo>
                <a:pt x="1577106" y="11991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70D08-A8F6-4F6C-84A0-23B4B41B6189}">
      <dsp:nvSpPr>
        <dsp:cNvPr id="0" name=""/>
        <dsp:cNvSpPr/>
      </dsp:nvSpPr>
      <dsp:spPr>
        <a:xfrm>
          <a:off x="3760839" y="1012596"/>
          <a:ext cx="91440" cy="11991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91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3B8F6-7C31-432B-9BC0-41713C7A0642}">
      <dsp:nvSpPr>
        <dsp:cNvPr id="0" name=""/>
        <dsp:cNvSpPr/>
      </dsp:nvSpPr>
      <dsp:spPr>
        <a:xfrm>
          <a:off x="2229453" y="1012596"/>
          <a:ext cx="1577106" cy="1199122"/>
        </a:xfrm>
        <a:custGeom>
          <a:avLst/>
          <a:gdLst/>
          <a:ahLst/>
          <a:cxnLst/>
          <a:rect l="0" t="0" r="0" b="0"/>
          <a:pathLst>
            <a:path>
              <a:moveTo>
                <a:pt x="1577106" y="0"/>
              </a:moveTo>
              <a:lnTo>
                <a:pt x="1577106" y="1062265"/>
              </a:lnTo>
              <a:lnTo>
                <a:pt x="0" y="1062265"/>
              </a:lnTo>
              <a:lnTo>
                <a:pt x="0" y="11991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5A8-B3F8-40A2-8BD8-386B57D33227}">
      <dsp:nvSpPr>
        <dsp:cNvPr id="0" name=""/>
        <dsp:cNvSpPr/>
      </dsp:nvSpPr>
      <dsp:spPr>
        <a:xfrm>
          <a:off x="606627" y="2863415"/>
          <a:ext cx="91440" cy="273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7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A3F92-0F97-49B6-9C6F-07BBA09A18B7}">
      <dsp:nvSpPr>
        <dsp:cNvPr id="0" name=""/>
        <dsp:cNvSpPr/>
      </dsp:nvSpPr>
      <dsp:spPr>
        <a:xfrm>
          <a:off x="652347" y="1012596"/>
          <a:ext cx="3154212" cy="1199122"/>
        </a:xfrm>
        <a:custGeom>
          <a:avLst/>
          <a:gdLst/>
          <a:ahLst/>
          <a:cxnLst/>
          <a:rect l="0" t="0" r="0" b="0"/>
          <a:pathLst>
            <a:path>
              <a:moveTo>
                <a:pt x="3154212" y="0"/>
              </a:moveTo>
              <a:lnTo>
                <a:pt x="3154212" y="1062265"/>
              </a:lnTo>
              <a:lnTo>
                <a:pt x="0" y="1062265"/>
              </a:lnTo>
              <a:lnTo>
                <a:pt x="0" y="11991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D67C5-54CB-4D28-92B8-18EE5731FF70}">
      <dsp:nvSpPr>
        <dsp:cNvPr id="0" name=""/>
        <dsp:cNvSpPr/>
      </dsp:nvSpPr>
      <dsp:spPr>
        <a:xfrm>
          <a:off x="3154863" y="360899"/>
          <a:ext cx="1303393" cy="651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Assembly</a:t>
          </a:r>
        </a:p>
      </dsp:txBody>
      <dsp:txXfrm>
        <a:off x="3154863" y="360899"/>
        <a:ext cx="1303393" cy="651696"/>
      </dsp:txXfrm>
    </dsp:sp>
    <dsp:sp modelId="{42670E05-E5ED-4DEA-92B5-57F244D59D3A}">
      <dsp:nvSpPr>
        <dsp:cNvPr id="0" name=""/>
        <dsp:cNvSpPr/>
      </dsp:nvSpPr>
      <dsp:spPr>
        <a:xfrm>
          <a:off x="650" y="2211718"/>
          <a:ext cx="1303393" cy="651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2000" b="0" i="0" u="none" strike="noStrike" kern="1200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MSC</a:t>
          </a:r>
        </a:p>
      </dsp:txBody>
      <dsp:txXfrm>
        <a:off x="650" y="2211718"/>
        <a:ext cx="1303393" cy="651696"/>
      </dsp:txXfrm>
    </dsp:sp>
    <dsp:sp modelId="{168FF907-59ED-4913-91CE-DDE0B63474ED}">
      <dsp:nvSpPr>
        <dsp:cNvPr id="0" name=""/>
        <dsp:cNvSpPr/>
      </dsp:nvSpPr>
      <dsp:spPr>
        <a:xfrm>
          <a:off x="650" y="3137128"/>
          <a:ext cx="1303393" cy="651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2000" b="0" i="0" u="none" strike="noStrike" kern="1200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Underkom.</a:t>
          </a:r>
        </a:p>
      </dsp:txBody>
      <dsp:txXfrm>
        <a:off x="650" y="3137128"/>
        <a:ext cx="1303393" cy="651696"/>
      </dsp:txXfrm>
    </dsp:sp>
    <dsp:sp modelId="{0E80DA2C-46B3-4A52-9E12-A7DA25433E76}">
      <dsp:nvSpPr>
        <dsp:cNvPr id="0" name=""/>
        <dsp:cNvSpPr/>
      </dsp:nvSpPr>
      <dsp:spPr>
        <a:xfrm>
          <a:off x="1577756" y="2211718"/>
          <a:ext cx="1303393" cy="651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2000" b="0" i="0" u="none" strike="noStrike" kern="1200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MEPC</a:t>
          </a:r>
        </a:p>
      </dsp:txBody>
      <dsp:txXfrm>
        <a:off x="1577756" y="2211718"/>
        <a:ext cx="1303393" cy="651696"/>
      </dsp:txXfrm>
    </dsp:sp>
    <dsp:sp modelId="{5A05EEAF-2918-4A89-8B85-D12B2BD29EDE}">
      <dsp:nvSpPr>
        <dsp:cNvPr id="0" name=""/>
        <dsp:cNvSpPr/>
      </dsp:nvSpPr>
      <dsp:spPr>
        <a:xfrm>
          <a:off x="3154863" y="2211718"/>
          <a:ext cx="1303393" cy="651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2000" b="0" i="0" u="none" strike="noStrike" kern="1200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Legal</a:t>
          </a:r>
        </a:p>
      </dsp:txBody>
      <dsp:txXfrm>
        <a:off x="3154863" y="2211718"/>
        <a:ext cx="1303393" cy="651696"/>
      </dsp:txXfrm>
    </dsp:sp>
    <dsp:sp modelId="{ECB222E5-B0A5-44E4-85D3-E042FE30EC47}">
      <dsp:nvSpPr>
        <dsp:cNvPr id="0" name=""/>
        <dsp:cNvSpPr/>
      </dsp:nvSpPr>
      <dsp:spPr>
        <a:xfrm>
          <a:off x="4731969" y="2211718"/>
          <a:ext cx="1303393" cy="651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2000" b="0" i="0" u="none" strike="noStrike" kern="1200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Technical</a:t>
          </a:r>
        </a:p>
      </dsp:txBody>
      <dsp:txXfrm>
        <a:off x="4731969" y="2211718"/>
        <a:ext cx="1303393" cy="651696"/>
      </dsp:txXfrm>
    </dsp:sp>
    <dsp:sp modelId="{22DA9084-0E30-4540-85FE-943BA42DFE4D}">
      <dsp:nvSpPr>
        <dsp:cNvPr id="0" name=""/>
        <dsp:cNvSpPr/>
      </dsp:nvSpPr>
      <dsp:spPr>
        <a:xfrm>
          <a:off x="6309075" y="2211718"/>
          <a:ext cx="1303393" cy="651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Facilitation</a:t>
          </a:r>
        </a:p>
      </dsp:txBody>
      <dsp:txXfrm>
        <a:off x="6309075" y="2211718"/>
        <a:ext cx="1303393" cy="651696"/>
      </dsp:txXfrm>
    </dsp:sp>
    <dsp:sp modelId="{44F11459-3C27-4829-883D-496F13322AD2}">
      <dsp:nvSpPr>
        <dsp:cNvPr id="0" name=""/>
        <dsp:cNvSpPr/>
      </dsp:nvSpPr>
      <dsp:spPr>
        <a:xfrm>
          <a:off x="2366310" y="1286309"/>
          <a:ext cx="1303393" cy="651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Council</a:t>
          </a:r>
        </a:p>
      </dsp:txBody>
      <dsp:txXfrm>
        <a:off x="2366310" y="1286309"/>
        <a:ext cx="1303393" cy="651696"/>
      </dsp:txXfrm>
    </dsp:sp>
    <dsp:sp modelId="{D00608A4-C78D-43B4-9C4E-85CBAE9DA8A4}">
      <dsp:nvSpPr>
        <dsp:cNvPr id="0" name=""/>
        <dsp:cNvSpPr/>
      </dsp:nvSpPr>
      <dsp:spPr>
        <a:xfrm>
          <a:off x="3943416" y="1286309"/>
          <a:ext cx="1303393" cy="651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2000" b="0" i="0" u="none" strike="noStrike" kern="1200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rPr>
            <a:t>Sekretariat</a:t>
          </a:r>
        </a:p>
      </dsp:txBody>
      <dsp:txXfrm>
        <a:off x="3943416" y="1286309"/>
        <a:ext cx="1303393" cy="651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785B4-1471-7742-99DF-E2673AF73737}" type="datetime1">
              <a:rPr lang="nn-NO" smtClean="0"/>
              <a:pPr/>
              <a:t>11.06.2014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6C43F-BD65-E844-A4F3-40C18B0C724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07819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F3D79-F5AD-5848-B6BD-E8FA8B79F39A}" type="datetime1">
              <a:rPr lang="nn-NO" smtClean="0"/>
              <a:pPr/>
              <a:t>11.06.2014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gjnhdfnbsdfjnvsdf fgjksdfgkljsdfgksdjfgksdfg</a:t>
            </a:r>
          </a:p>
          <a:p>
            <a:pPr lvl="3"/>
            <a:r>
              <a:rPr lang="nb-NO" smtClean="0"/>
              <a:t>	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FEF65-3135-2B4D-855D-F3A1AB43B1D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90898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4875E0-F834-46DF-A7EC-78555371E0E5}" type="datetime1">
              <a:rPr lang="nb-NO" smtClean="0"/>
              <a:pPr eaLnBrk="1" hangingPunct="1"/>
              <a:t>11.06.2014</a:t>
            </a:fld>
            <a:endParaRPr lang="nb-NO" dirty="0" smtClean="0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F8311F-1FFF-45EA-A62D-B85115AAD79C}" type="slidenum">
              <a:rPr lang="nb-NO" smtClean="0"/>
              <a:pPr eaLnBrk="1" hangingPunct="1"/>
              <a:t>5</a:t>
            </a:fld>
            <a:endParaRPr lang="nb-NO" dirty="0" smtClean="0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dirty="0" smtClean="0"/>
              <a:t>IMO-konvensjonen som dannet grunnlaget for opprettelsen av IMCO ble undertegnet i 1948 og har følgelig 60-års-jubileum i år.</a:t>
            </a:r>
          </a:p>
          <a:p>
            <a:pPr eaLnBrk="1" hangingPunct="1"/>
            <a:r>
              <a:rPr lang="nb-NO" dirty="0" smtClean="0"/>
              <a:t>Imidlertid måtte 21 stater tiltre konvensjonen før den trådte i kraft. Land nr 21 tiltrådte i 1958 og IMCO hadde sitt første møte i 1959.</a:t>
            </a:r>
          </a:p>
          <a:p>
            <a:pPr eaLnBrk="1" hangingPunct="1"/>
            <a:r>
              <a:rPr lang="nb-NO" dirty="0" smtClean="0"/>
              <a:t>Norge ratifiserte i 1958 og har vært medlem av IMO siden 1959.</a:t>
            </a:r>
          </a:p>
          <a:p>
            <a:pPr eaLnBrk="1" hangingPunct="1"/>
            <a:r>
              <a:rPr lang="nb-NO" dirty="0" smtClean="0"/>
              <a:t>IACS International assosiation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classification</a:t>
            </a:r>
            <a:r>
              <a:rPr lang="nb-NO" dirty="0" smtClean="0"/>
              <a:t> </a:t>
            </a:r>
            <a:r>
              <a:rPr lang="nb-NO" dirty="0" err="1" smtClean="0"/>
              <a:t>societies</a:t>
            </a:r>
            <a:endParaRPr lang="nb-NO" dirty="0" smtClean="0"/>
          </a:p>
          <a:p>
            <a:pPr eaLnBrk="1" hangingPunct="1"/>
            <a:r>
              <a:rPr lang="nb-NO" dirty="0" smtClean="0"/>
              <a:t>IFSMA International </a:t>
            </a:r>
            <a:r>
              <a:rPr lang="nb-NO" dirty="0" err="1" smtClean="0"/>
              <a:t>federatopn</a:t>
            </a:r>
            <a:r>
              <a:rPr lang="nb-NO" dirty="0" smtClean="0"/>
              <a:t> </a:t>
            </a:r>
            <a:r>
              <a:rPr lang="nb-NO" dirty="0" err="1" smtClean="0"/>
              <a:t>ofr</a:t>
            </a:r>
            <a:r>
              <a:rPr lang="nb-NO" dirty="0" smtClean="0"/>
              <a:t> </a:t>
            </a:r>
            <a:r>
              <a:rPr lang="nb-NO" dirty="0" err="1" smtClean="0"/>
              <a:t>shipmaster’s</a:t>
            </a:r>
            <a:r>
              <a:rPr lang="nb-NO" dirty="0" smtClean="0"/>
              <a:t> </a:t>
            </a:r>
            <a:r>
              <a:rPr lang="nb-NO" dirty="0" err="1" smtClean="0"/>
              <a:t>associations</a:t>
            </a:r>
            <a:endParaRPr lang="nb-NO" dirty="0" smtClean="0"/>
          </a:p>
          <a:p>
            <a:pPr eaLnBrk="1" hangingPunct="1"/>
            <a:r>
              <a:rPr lang="nb-NO" dirty="0" smtClean="0"/>
              <a:t>CLIA cruiseliners </a:t>
            </a:r>
            <a:r>
              <a:rPr lang="nb-NO" dirty="0" err="1" smtClean="0"/>
              <a:t>international</a:t>
            </a:r>
            <a:r>
              <a:rPr lang="nb-NO" dirty="0" smtClean="0"/>
              <a:t> </a:t>
            </a:r>
            <a:r>
              <a:rPr lang="nb-NO" dirty="0" err="1" smtClean="0"/>
              <a:t>association</a:t>
            </a:r>
            <a:endParaRPr lang="nb-NO" dirty="0" smtClean="0"/>
          </a:p>
          <a:p>
            <a:pPr eaLnBrk="1" hangingPunct="1"/>
            <a:r>
              <a:rPr lang="nb-NO" dirty="0" smtClean="0"/>
              <a:t>IEC – </a:t>
            </a:r>
            <a:r>
              <a:rPr lang="nb-NO" dirty="0" err="1" smtClean="0"/>
              <a:t>international</a:t>
            </a:r>
            <a:r>
              <a:rPr lang="nb-NO" dirty="0" smtClean="0"/>
              <a:t> </a:t>
            </a:r>
            <a:r>
              <a:rPr lang="nb-NO" dirty="0" err="1" smtClean="0"/>
              <a:t>electrotechnical</a:t>
            </a:r>
            <a:r>
              <a:rPr lang="nb-NO" dirty="0" smtClean="0"/>
              <a:t> </a:t>
            </a:r>
            <a:r>
              <a:rPr lang="nb-NO" dirty="0" err="1" smtClean="0"/>
              <a:t>commision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50504E-4B25-4C89-ABF6-753871E02348}" type="datetime1">
              <a:rPr lang="nb-NO" smtClean="0"/>
              <a:pPr eaLnBrk="1" hangingPunct="1"/>
              <a:t>11.06.2014</a:t>
            </a:fld>
            <a:endParaRPr lang="nb-NO" smtClean="0"/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348731-6C4D-45EA-A54B-902C50F1C1B3}" type="slidenum">
              <a:rPr lang="nb-NO" smtClean="0"/>
              <a:pPr eaLnBrk="1" hangingPunct="1"/>
              <a:t>6</a:t>
            </a:fld>
            <a:endParaRPr lang="nb-NO" smtClean="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1000" b="1" u="sng" dirty="0" smtClean="0"/>
              <a:t>Assembly</a:t>
            </a:r>
            <a:r>
              <a:rPr lang="nb-NO" sz="1000" dirty="0" smtClean="0"/>
              <a:t> (alle medlemsland) er IMO's øverste organ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Assembly møtes hvert 2. år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Fatter "policy-vedtak" for IMO, og foretar formell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godkjennelse av komiteenes arbeid. Mye "sand-</a:t>
            </a:r>
            <a:r>
              <a:rPr lang="nb-NO" sz="1000" dirty="0" err="1" smtClean="0"/>
              <a:t>påstrøing</a:t>
            </a:r>
            <a:r>
              <a:rPr lang="nb-NO" sz="1000" dirty="0" smtClean="0"/>
              <a:t>" og ”</a:t>
            </a:r>
            <a:r>
              <a:rPr lang="nb-NO" sz="1000" dirty="0" err="1" smtClean="0"/>
              <a:t>hyldningstaler</a:t>
            </a:r>
            <a:r>
              <a:rPr lang="nb-NO" sz="1000" dirty="0" smtClean="0"/>
              <a:t>”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Velger hvilke land som skal sitte i Council</a:t>
            </a:r>
            <a:endParaRPr lang="nb-NO" sz="1400" dirty="0" smtClean="0"/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I Norge har NHD ansvaret for Assembly, men Sjøfartsdirektoratet deltar også på møtene 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og er ansvarlig for arbeidet i ” ”Committee 2”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b="1" u="sng" dirty="0" smtClean="0"/>
              <a:t>Council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IMO's "styre". Ansvar for budsjett etc.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Møtes 2-3 ganger pr. år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I Norge tar NHD seg av arbeidet i Council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Councils medlemmer: 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Hadde 32 medlemmer til 2002, nå er det 40.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3 kategorier medlemsland: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	(a)	Land med store skipsfartsinteresser (alltid Norge)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	(b)	Land med stort transportbehov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	(c)	"Andre" land - slik at alle verdensdeler er representert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I Norge tar NHD seg av arbeidet i Council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b="1" u="sng" dirty="0" smtClean="0"/>
              <a:t>Sekretariatet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Ca. 300 personer er ansatt i IMO's sekretariat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Sekretariatet ledes av Generalsekretær som velges for 4 år av gangen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IMO's Generalsekretær er nå </a:t>
            </a:r>
            <a:r>
              <a:rPr lang="nb-NO" sz="1000" dirty="0" err="1" smtClean="0"/>
              <a:t>Efthimios</a:t>
            </a:r>
            <a:r>
              <a:rPr lang="nb-NO" sz="1000" dirty="0" smtClean="0"/>
              <a:t> </a:t>
            </a:r>
            <a:r>
              <a:rPr lang="nb-NO" sz="1000" dirty="0" err="1" smtClean="0"/>
              <a:t>Mitropoulos</a:t>
            </a:r>
            <a:r>
              <a:rPr lang="nb-NO" sz="1000" dirty="0" smtClean="0"/>
              <a:t> (Hellas) som avløste William O’Neill (Canada)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IMO's sekretariat er kun "tilretteleggere" for IMO's medlemmer, og kan ikke fatte vedtak.</a:t>
            </a:r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Tidligere underdirektør i </a:t>
            </a:r>
            <a:r>
              <a:rPr lang="nb-NO" sz="1000" dirty="0" err="1" smtClean="0"/>
              <a:t>Lasteskipsavd</a:t>
            </a:r>
            <a:r>
              <a:rPr lang="nb-NO" sz="1000" dirty="0" smtClean="0"/>
              <a:t>., Einar </a:t>
            </a:r>
            <a:r>
              <a:rPr lang="nb-NO" sz="1000" dirty="0" err="1" smtClean="0"/>
              <a:t>Vågslid</a:t>
            </a:r>
            <a:r>
              <a:rPr lang="nb-NO" sz="1000" dirty="0" smtClean="0"/>
              <a:t>, arbeider i IMOs miljøseksjon</a:t>
            </a:r>
            <a:endParaRPr lang="nb-NO" dirty="0" smtClean="0"/>
          </a:p>
          <a:p>
            <a:pPr eaLnBrk="1" hangingPunct="1">
              <a:lnSpc>
                <a:spcPct val="80000"/>
              </a:lnSpc>
            </a:pPr>
            <a:endParaRPr lang="nb-NO" dirty="0" smtClean="0"/>
          </a:p>
          <a:p>
            <a:pPr eaLnBrk="1" hangingPunct="1">
              <a:lnSpc>
                <a:spcPct val="80000"/>
              </a:lnSpc>
            </a:pPr>
            <a:endParaRPr lang="nb-NO" sz="1000" dirty="0" smtClean="0"/>
          </a:p>
          <a:p>
            <a:pPr eaLnBrk="1" hangingPunct="1">
              <a:lnSpc>
                <a:spcPct val="80000"/>
              </a:lnSpc>
            </a:pPr>
            <a:endParaRPr lang="nb-NO" sz="1000" dirty="0" smtClean="0"/>
          </a:p>
          <a:p>
            <a:pPr eaLnBrk="1" hangingPunct="1">
              <a:lnSpc>
                <a:spcPct val="80000"/>
              </a:lnSpc>
            </a:pPr>
            <a:r>
              <a:rPr lang="nb-NO" sz="1000" dirty="0" smtClean="0"/>
              <a:t>FAL Eier FAL-konvensjonen som ble utarbeidet for å tilrettelegge for enklest mulig internasjonal skipsfart gjennom forenkling av skjemaveldet og standardisering av skjemaer ved ankomst/avgang lasting/lossing etc.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smtClean="0"/>
          </a:p>
        </p:txBody>
      </p:sp>
      <p:sp>
        <p:nvSpPr>
          <p:cNvPr id="15364" name="Plassholder for dato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C73A89-9329-4C21-9B8B-4C5DE312719D}" type="datetime1">
              <a:rPr lang="nb-NO" smtClean="0"/>
              <a:pPr eaLnBrk="1" hangingPunct="1"/>
              <a:t>11.06.2014</a:t>
            </a:fld>
            <a:endParaRPr lang="nb-NO" smtClean="0"/>
          </a:p>
        </p:txBody>
      </p:sp>
      <p:sp>
        <p:nvSpPr>
          <p:cNvPr id="15365" name="Plassholder for lysbildenumm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96D0B6-A60B-4F11-9AFE-3677D00FE6FF}" type="slidenum">
              <a:rPr lang="nb-NO" smtClean="0"/>
              <a:pPr eaLnBrk="1" hangingPunct="1"/>
              <a:t>7</a:t>
            </a:fld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32000" y="5244534"/>
            <a:ext cx="5612663" cy="995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BA44-321C-574E-917D-EE881E2C0B15}" type="datetime1">
              <a:rPr lang="nn-NO" smtClean="0"/>
              <a:pPr/>
              <a:t>11.06.2014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it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1058399" y="1548000"/>
            <a:ext cx="7952400" cy="357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/>
              <a:t>Avlangt bilde med tekst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1EE5-5033-224E-BC96-2BC3BAA32146}" type="datetime1">
              <a:rPr lang="nn-NO" smtClean="0"/>
              <a:pPr/>
              <a:t>11.06.2014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1331999" y="1504950"/>
            <a:ext cx="7380000" cy="4932000"/>
          </a:xfrm>
        </p:spPr>
        <p:txBody>
          <a:bodyPr/>
          <a:lstStyle>
            <a:lvl1pPr>
              <a:buFont typeface="Arial"/>
              <a:buChar char="•"/>
              <a:defRPr spc="1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4425" y="388938"/>
            <a:ext cx="7634288" cy="79216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1116013" y="1412875"/>
            <a:ext cx="7632700" cy="467995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30EB9-9F78-485B-A8E0-EDC65547858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746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17925" y="270928"/>
            <a:ext cx="5886741" cy="1634072"/>
          </a:xfrm>
        </p:spPr>
        <p:txBody>
          <a:bodyPr anchor="b">
            <a:normAutofit/>
          </a:bodyPr>
          <a:lstStyle>
            <a:lvl1pPr>
              <a:lnSpc>
                <a:spcPts val="3500"/>
              </a:lnSpc>
              <a:defRPr sz="3400" kern="1200" cap="sm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817926" y="2330536"/>
            <a:ext cx="4777607" cy="1216997"/>
          </a:xfrm>
        </p:spPr>
        <p:txBody>
          <a:bodyPr anchor="t">
            <a:normAutofit/>
          </a:bodyPr>
          <a:lstStyle>
            <a:lvl1pPr marL="0" indent="0" algn="l">
              <a:lnSpc>
                <a:spcPts val="1360"/>
              </a:lnSpc>
              <a:buNone/>
              <a:defRPr sz="1800" spc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Undertittel med forklarende tekst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5969000" y="172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20" name="Bilde 19" descr="NR_typo02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7632" y="3346450"/>
            <a:ext cx="1013970" cy="844549"/>
          </a:xfrm>
          <a:prstGeom prst="rect">
            <a:avLst/>
          </a:prstGeom>
        </p:spPr>
      </p:pic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13651" y="6532224"/>
            <a:ext cx="900000" cy="198000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92D1EE5-5033-224E-BC96-2BC3BAA32146}" type="datetime1">
              <a:rPr lang="nn-NO" smtClean="0"/>
              <a:pPr/>
              <a:t>11.06.2014</a:t>
            </a:fld>
            <a:endParaRPr lang="nb-NO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32000" y="133200"/>
            <a:ext cx="7380000" cy="1411200"/>
          </a:xfr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r>
              <a:rPr lang="nb-NO" dirty="0" smtClean="0"/>
              <a:t>klikk for å redigere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1999" y="1504950"/>
            <a:ext cx="7380000" cy="4932000"/>
          </a:xfrm>
        </p:spPr>
        <p:txBody>
          <a:bodyPr/>
          <a:lstStyle>
            <a:lvl1pPr>
              <a:buFont typeface="Arial"/>
              <a:buChar char="•"/>
              <a:defRPr spc="1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71FA-8A13-594A-B4EA-9759E4DF6FAC}" type="datetime1">
              <a:rPr lang="nn-NO" smtClean="0"/>
              <a:pPr/>
              <a:t>11.06.2014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delingsoverskri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32000" y="1414800"/>
            <a:ext cx="6775667" cy="1362075"/>
          </a:xfrm>
        </p:spPr>
        <p:txBody>
          <a:bodyPr anchor="t">
            <a:normAutofit/>
          </a:bodyPr>
          <a:lstStyle>
            <a:lvl1pPr algn="l">
              <a:defRPr sz="3400" b="0" cap="small" spc="8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nb-NO" dirty="0" smtClean="0"/>
              <a:t>kapittelslide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B899-A7DB-7648-B65E-BF1F3FF6EDB1}" type="datetime1">
              <a:rPr lang="nn-NO" smtClean="0"/>
              <a:pPr/>
              <a:t>11.06.2014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delingsoverskri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30325" y="1416107"/>
            <a:ext cx="6843400" cy="1362075"/>
          </a:xfrm>
        </p:spPr>
        <p:txBody>
          <a:bodyPr anchor="t">
            <a:normAutofit/>
          </a:bodyPr>
          <a:lstStyle>
            <a:lvl1pPr algn="l">
              <a:defRPr sz="3400" b="0" cap="small" spc="8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 smtClean="0"/>
              <a:t>kapittelslide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B899-A7DB-7648-B65E-BF1F3FF6EDB1}" type="datetime1">
              <a:rPr lang="nn-NO" smtClean="0"/>
              <a:pPr/>
              <a:t>11.06.2014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delingsoverskri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B899-A7DB-7648-B65E-BF1F3FF6EDB1}" type="datetime1">
              <a:rPr lang="nn-NO" smtClean="0"/>
              <a:pPr/>
              <a:t>11.06.2014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332000" y="1414800"/>
            <a:ext cx="6860333" cy="1362075"/>
          </a:xfrm>
        </p:spPr>
        <p:txBody>
          <a:bodyPr anchor="t">
            <a:normAutofit/>
          </a:bodyPr>
          <a:lstStyle>
            <a:lvl1pPr algn="l">
              <a:defRPr sz="3400" b="0" cap="small" spc="8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 smtClean="0"/>
              <a:t>kapittelslide</a:t>
            </a:r>
            <a:endParaRPr lang="nb-NO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32000" y="133350"/>
            <a:ext cx="7380000" cy="1412875"/>
          </a:xfrm>
        </p:spPr>
        <p:txBody>
          <a:bodyPr/>
          <a:lstStyle/>
          <a:p>
            <a:r>
              <a:rPr lang="nb-NO" dirty="0" smtClean="0"/>
              <a:t>klikk for å redigere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58000" y="1504800"/>
            <a:ext cx="3654000" cy="493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332000" y="1504800"/>
            <a:ext cx="3654000" cy="493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7176-0D9D-7B4F-A0FD-5FDCFC8D633C}" type="datetime1">
              <a:rPr lang="nn-NO" smtClean="0"/>
              <a:pPr/>
              <a:t>11.06.2014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32000" y="133350"/>
            <a:ext cx="7380000" cy="1412875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7176-0D9D-7B4F-A0FD-5FDCFC8D633C}" type="datetime1">
              <a:rPr lang="nn-NO" smtClean="0"/>
              <a:pPr/>
              <a:t>11.06.2014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1332000" y="1498600"/>
            <a:ext cx="3654000" cy="2520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/>
          </p:nvPr>
        </p:nvSpPr>
        <p:spPr>
          <a:xfrm>
            <a:off x="5058000" y="1498600"/>
            <a:ext cx="3654000" cy="2520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5"/>
          </p:nvPr>
        </p:nvSpPr>
        <p:spPr>
          <a:xfrm>
            <a:off x="1332000" y="4093596"/>
            <a:ext cx="3618000" cy="234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tekst 16"/>
          <p:cNvSpPr>
            <a:spLocks noGrp="1"/>
          </p:cNvSpPr>
          <p:nvPr>
            <p:ph type="body" sz="quarter" idx="16"/>
          </p:nvPr>
        </p:nvSpPr>
        <p:spPr>
          <a:xfrm>
            <a:off x="5094000" y="4093596"/>
            <a:ext cx="3618000" cy="234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6B5C-9D50-0A47-AE27-2B1A426A1C7F}" type="datetime1">
              <a:rPr lang="nn-NO" smtClean="0"/>
              <a:pPr/>
              <a:t>11.06.2014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 hasCustomPrompt="1"/>
          </p:nvPr>
        </p:nvSpPr>
        <p:spPr>
          <a:xfrm>
            <a:off x="1057275" y="1546226"/>
            <a:ext cx="7953375" cy="51784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/>
              <a:t>heldekkende bilde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 noChangeAspect="1"/>
          </p:cNvSpPr>
          <p:nvPr>
            <p:ph type="title"/>
          </p:nvPr>
        </p:nvSpPr>
        <p:spPr>
          <a:xfrm>
            <a:off x="1332000" y="133350"/>
            <a:ext cx="7380000" cy="1412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 smtClean="0"/>
              <a:t>klikk for å redigere</a:t>
            </a:r>
            <a:endParaRPr lang="nb-NO" dirty="0"/>
          </a:p>
        </p:txBody>
      </p:sp>
      <p:sp>
        <p:nvSpPr>
          <p:cNvPr id="3" name="Plassholder for tekst 2"/>
          <p:cNvSpPr>
            <a:spLocks noGrp="1" noChangeAspect="1"/>
          </p:cNvSpPr>
          <p:nvPr>
            <p:ph type="body" idx="1"/>
          </p:nvPr>
        </p:nvSpPr>
        <p:spPr>
          <a:xfrm>
            <a:off x="1332000" y="1499410"/>
            <a:ext cx="7380000" cy="4920258"/>
          </a:xfrm>
          <a:prstGeom prst="rect">
            <a:avLst/>
          </a:prstGeom>
        </p:spPr>
        <p:txBody>
          <a:bodyPr vert="horz" lIns="0" tIns="0" rIns="0" bIns="0" numCol="1" rtlCol="0" anchor="t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13651" y="6532224"/>
            <a:ext cx="900000" cy="198000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92D1EE5-5033-224E-BC96-2BC3BAA32146}" type="datetime1">
              <a:rPr lang="nn-NO" smtClean="0"/>
              <a:pPr/>
              <a:t>11.06.2014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332000" y="6532224"/>
            <a:ext cx="2794000" cy="19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80400" y="6532224"/>
            <a:ext cx="406400" cy="19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914400" y="125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    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62" r:id="rId4"/>
    <p:sldLayoutId id="2147483661" r:id="rId5"/>
    <p:sldLayoutId id="2147483660" r:id="rId6"/>
    <p:sldLayoutId id="2147483652" r:id="rId7"/>
    <p:sldLayoutId id="2147483663" r:id="rId8"/>
    <p:sldLayoutId id="2147483654" r:id="rId9"/>
    <p:sldLayoutId id="2147483657" r:id="rId10"/>
    <p:sldLayoutId id="2147483664" r:id="rId11"/>
    <p:sldLayoutId id="2147483665" r:id="rId12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ts val="3500"/>
        </a:lnSpc>
        <a:spcBef>
          <a:spcPct val="0"/>
        </a:spcBef>
        <a:buNone/>
        <a:defRPr sz="3400" b="0" i="0" kern="1200" cap="small" spc="50">
          <a:solidFill>
            <a:schemeClr val="tx2"/>
          </a:solidFill>
          <a:latin typeface="+mj-lt"/>
          <a:ea typeface="+mj-ea"/>
          <a:cs typeface="Times New Roman"/>
        </a:defRPr>
      </a:lvl1pPr>
    </p:titleStyle>
    <p:bodyStyle>
      <a:lvl1pPr marL="261938" indent="-261938" algn="l" defTabSz="457200" rtl="0" eaLnBrk="1" latinLnBrk="0" hangingPunct="1">
        <a:lnSpc>
          <a:spcPts val="2200"/>
        </a:lnSpc>
        <a:spcBef>
          <a:spcPct val="20000"/>
        </a:spcBef>
        <a:spcAft>
          <a:spcPts val="0"/>
        </a:spcAft>
        <a:buClr>
          <a:schemeClr val="accent1">
            <a:lumMod val="75000"/>
          </a:schemeClr>
        </a:buClr>
        <a:buFont typeface="Arial"/>
        <a:buChar char="•"/>
        <a:defRPr sz="1800" b="0" i="0" kern="1200" spc="1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lnSpc>
          <a:spcPts val="2200"/>
        </a:lnSpc>
        <a:spcBef>
          <a:spcPct val="20000"/>
        </a:spcBef>
        <a:spcAft>
          <a:spcPts val="0"/>
        </a:spcAft>
        <a:buClr>
          <a:schemeClr val="tx1"/>
        </a:buClr>
        <a:buFont typeface="Arial"/>
        <a:buChar char="–"/>
        <a:defRPr sz="1600" b="0" i="0" kern="1200" spc="1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lnSpc>
          <a:spcPts val="2200"/>
        </a:lnSpc>
        <a:spcBef>
          <a:spcPct val="20000"/>
        </a:spcBef>
        <a:spcAft>
          <a:spcPts val="0"/>
        </a:spcAft>
        <a:buClr>
          <a:schemeClr val="accent1">
            <a:lumMod val="75000"/>
          </a:schemeClr>
        </a:buClr>
        <a:buFont typeface="Arial"/>
        <a:buChar char="•"/>
        <a:defRPr sz="1600" b="0" i="0" kern="1200" spc="1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lnSpc>
          <a:spcPts val="2200"/>
        </a:lnSpc>
        <a:spcBef>
          <a:spcPct val="20000"/>
        </a:spcBef>
        <a:spcAft>
          <a:spcPts val="0"/>
        </a:spcAft>
        <a:buClr>
          <a:schemeClr val="tx1"/>
        </a:buClr>
        <a:buFont typeface="Arial"/>
        <a:buChar char="–"/>
        <a:defRPr sz="1600" b="0" i="0" kern="1200" spc="1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lnSpc>
          <a:spcPts val="2200"/>
        </a:lnSpc>
        <a:spcBef>
          <a:spcPct val="20000"/>
        </a:spcBef>
        <a:spcAft>
          <a:spcPts val="0"/>
        </a:spcAft>
        <a:buClr>
          <a:schemeClr val="accent1">
            <a:lumMod val="75000"/>
          </a:schemeClr>
        </a:buClr>
        <a:buFont typeface="Arial"/>
        <a:buChar char="•"/>
        <a:defRPr sz="1600" b="0" i="0" kern="1200" spc="1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mo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61457" y="270927"/>
            <a:ext cx="5843209" cy="2265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72343" y="2330536"/>
            <a:ext cx="4723190" cy="1697178"/>
          </a:xfrm>
        </p:spPr>
        <p:txBody>
          <a:bodyPr/>
          <a:lstStyle/>
          <a:p>
            <a:endParaRPr lang="en-US" dirty="0"/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v/ Kjersti Høgestøl, </a:t>
            </a:r>
            <a:r>
              <a:rPr lang="en-US" dirty="0" err="1" smtClean="0">
                <a:solidFill>
                  <a:schemeClr val="bg1"/>
                </a:solidFill>
              </a:rPr>
              <a:t>Norges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Rederiforbund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201331" y="1203959"/>
            <a:ext cx="628952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3200" dirty="0" smtClean="0"/>
              <a:t>IMO - POLARKODEN</a:t>
            </a:r>
            <a:endParaRPr lang="nb-NO" sz="3200" dirty="0"/>
          </a:p>
          <a:p>
            <a:pPr algn="ctr"/>
            <a:r>
              <a:rPr lang="nb-NO" sz="3200" dirty="0" smtClean="0"/>
              <a:t> </a:t>
            </a:r>
            <a:br>
              <a:rPr lang="nb-NO" sz="3200" dirty="0" smtClean="0"/>
            </a:br>
            <a:r>
              <a:rPr lang="nb-NO" sz="3200" dirty="0" smtClean="0"/>
              <a:t>hva, hvem, hvordan og når</a:t>
            </a:r>
            <a:endParaRPr lang="nb-NO" sz="32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926667" y="4876800"/>
            <a:ext cx="2867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Shippingforum</a:t>
            </a:r>
            <a:endParaRPr lang="nb-NO" dirty="0" smtClean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11. juni 2014 </a:t>
            </a:r>
            <a:endParaRPr lang="nb-N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Enda litt mer om innholdet      </a:t>
            </a:r>
            <a:r>
              <a:rPr lang="nb-NO" dirty="0"/>
              <a:t/>
            </a:r>
            <a:br>
              <a:rPr lang="nb-NO" dirty="0"/>
            </a:br>
            <a:r>
              <a:rPr lang="nb-NO" sz="1200" b="1" dirty="0" smtClean="0">
                <a:latin typeface="+mn-lt"/>
              </a:rPr>
              <a:t>fremdeles slik </a:t>
            </a:r>
            <a:r>
              <a:rPr lang="nb-NO" sz="1200" b="1" dirty="0">
                <a:latin typeface="+mn-lt"/>
              </a:rPr>
              <a:t>vi </a:t>
            </a:r>
            <a:r>
              <a:rPr lang="nb-NO" sz="1200" b="1" dirty="0" smtClean="0">
                <a:latin typeface="+mn-lt"/>
              </a:rPr>
              <a:t>antar </a:t>
            </a:r>
            <a:r>
              <a:rPr lang="nb-NO" sz="1200" b="1" dirty="0">
                <a:latin typeface="+mn-lt"/>
              </a:rPr>
              <a:t>den </a:t>
            </a:r>
            <a:r>
              <a:rPr lang="nb-NO" sz="1200" b="1" dirty="0" smtClean="0">
                <a:latin typeface="+mn-lt"/>
              </a:rPr>
              <a:t>vil bli</a:t>
            </a:r>
            <a:endParaRPr lang="nb-NO" sz="1200" b="1" dirty="0">
              <a:latin typeface="+mn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58000" y="1504800"/>
            <a:ext cx="3834540" cy="493200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Enkelte </a:t>
            </a:r>
            <a:r>
              <a:rPr lang="nb-NO" dirty="0"/>
              <a:t>krav vil først slå inn ved -10</a:t>
            </a:r>
            <a:r>
              <a:rPr lang="nb-NO" baseline="30000" dirty="0"/>
              <a:t>0</a:t>
            </a:r>
            <a:r>
              <a:rPr lang="nb-NO" dirty="0"/>
              <a:t>C, </a:t>
            </a:r>
            <a:r>
              <a:rPr lang="nb-NO" dirty="0" smtClean="0"/>
              <a:t>mens </a:t>
            </a:r>
            <a:r>
              <a:rPr lang="nb-NO" dirty="0"/>
              <a:t>de fleste gjelder innen hele Polarkodeområdet</a:t>
            </a:r>
          </a:p>
          <a:p>
            <a:r>
              <a:rPr lang="nb-NO" dirty="0"/>
              <a:t>Sertifikatet vil angi </a:t>
            </a:r>
            <a:r>
              <a:rPr lang="nb-NO" dirty="0" smtClean="0"/>
              <a:t>operasjonstemperaturgrense </a:t>
            </a:r>
            <a:r>
              <a:rPr lang="nb-NO" dirty="0"/>
              <a:t>og </a:t>
            </a:r>
            <a:r>
              <a:rPr lang="nb-NO" dirty="0" smtClean="0"/>
              <a:t>stadfeste a/b/c-kategori fartøy</a:t>
            </a:r>
          </a:p>
          <a:p>
            <a:r>
              <a:rPr lang="nb-NO" dirty="0" smtClean="0"/>
              <a:t>Nye miljøkrav vil redusere utslipp (oljeholdig/ forurensende/spillvann/søppel) under daglig drift og ved hendelser</a:t>
            </a:r>
          </a:p>
          <a:p>
            <a:r>
              <a:rPr lang="nb-NO" dirty="0" smtClean="0"/>
              <a:t>Redningsutstyr (livbåter etc) skal være egnet for operasjonstemperaturen. </a:t>
            </a:r>
            <a:r>
              <a:rPr lang="nb-NO" smtClean="0"/>
              <a:t>Fartøy </a:t>
            </a:r>
            <a:r>
              <a:rPr lang="nb-NO" dirty="0" smtClean="0"/>
              <a:t>og mannskap skal være forberedt på evakuering på is (personal and </a:t>
            </a:r>
            <a:r>
              <a:rPr lang="nb-NO" dirty="0" err="1" smtClean="0"/>
              <a:t>group</a:t>
            </a:r>
            <a:r>
              <a:rPr lang="nb-NO" dirty="0" smtClean="0"/>
              <a:t> </a:t>
            </a:r>
            <a:r>
              <a:rPr lang="nb-NO" dirty="0" err="1" smtClean="0"/>
              <a:t>survival</a:t>
            </a:r>
            <a:r>
              <a:rPr lang="nb-NO" dirty="0"/>
              <a:t> </a:t>
            </a:r>
            <a:r>
              <a:rPr lang="nb-NO" dirty="0" err="1" smtClean="0"/>
              <a:t>equipment</a:t>
            </a:r>
            <a:r>
              <a:rPr lang="nb-NO" dirty="0" smtClean="0"/>
              <a:t>) </a:t>
            </a:r>
            <a:br>
              <a:rPr lang="nb-NO" dirty="0" smtClean="0"/>
            </a:br>
            <a:endParaRPr lang="nb-NO" dirty="0"/>
          </a:p>
          <a:p>
            <a:pPr lvl="0"/>
            <a:r>
              <a:rPr lang="nb-NO" dirty="0" smtClean="0"/>
              <a:t>Tungoljediskusjonen  </a:t>
            </a:r>
            <a:r>
              <a:rPr lang="nb-NO" dirty="0"/>
              <a:t>og ‘</a:t>
            </a:r>
            <a:r>
              <a:rPr lang="nb-NO" dirty="0" err="1"/>
              <a:t>black</a:t>
            </a:r>
            <a:r>
              <a:rPr lang="nb-NO" dirty="0"/>
              <a:t> </a:t>
            </a:r>
            <a:r>
              <a:rPr lang="nb-NO" dirty="0" err="1"/>
              <a:t>carbon</a:t>
            </a:r>
            <a:r>
              <a:rPr lang="nb-NO" dirty="0"/>
              <a:t>’ er holdt utenom Polarkoden da disse problemstillingene er å betrakte som verdensomspennende og kan ikke løses via Polarkoden</a:t>
            </a:r>
            <a:r>
              <a:rPr lang="nb-NO" dirty="0" smtClean="0"/>
              <a:t>.</a:t>
            </a:r>
          </a:p>
          <a:p>
            <a:pPr lvl="0"/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Forberedelser</a:t>
            </a:r>
            <a:r>
              <a:rPr lang="nb-NO" dirty="0"/>
              <a:t>, </a:t>
            </a:r>
            <a:r>
              <a:rPr lang="nb-NO" dirty="0" smtClean="0"/>
              <a:t>planlegging, prosedyrer</a:t>
            </a:r>
            <a:r>
              <a:rPr lang="nb-NO" dirty="0"/>
              <a:t>, kompetanse </a:t>
            </a:r>
            <a:r>
              <a:rPr lang="nb-NO" dirty="0" smtClean="0"/>
              <a:t>viktig </a:t>
            </a:r>
            <a:r>
              <a:rPr lang="nb-NO" dirty="0"/>
              <a:t>for å unngå ulykker</a:t>
            </a:r>
            <a:r>
              <a:rPr lang="nb-NO" dirty="0" smtClean="0"/>
              <a:t>!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lvl="0" indent="0">
              <a:buNone/>
            </a:pPr>
            <a:r>
              <a:rPr lang="nb-NO" dirty="0"/>
              <a:t>Norges Rederiforbund er ivrig tilhenger av </a:t>
            </a:r>
            <a:r>
              <a:rPr lang="nb-NO" dirty="0" smtClean="0"/>
              <a:t>koden, mener den skal være et nåløye </a:t>
            </a:r>
            <a:r>
              <a:rPr lang="nb-NO" dirty="0"/>
              <a:t>og håper den blir </a:t>
            </a:r>
            <a:r>
              <a:rPr lang="nb-NO" dirty="0" smtClean="0"/>
              <a:t>endelig vedtatt våren 2015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122" name="Picture 2" descr="C:\Users\KHO\Pictures\polarkodebild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2" y="2238783"/>
            <a:ext cx="3952834" cy="223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09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Polarkoden </a:t>
            </a:r>
            <a:r>
              <a:rPr lang="nb-NO" dirty="0" smtClean="0"/>
              <a:t>– status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>
          <a:xfrm>
            <a:off x="5249589" y="1469966"/>
            <a:ext cx="3537360" cy="4922125"/>
          </a:xfrm>
        </p:spPr>
        <p:txBody>
          <a:bodyPr>
            <a:normAutofit/>
          </a:bodyPr>
          <a:lstStyle/>
          <a:p>
            <a:r>
              <a:rPr lang="nb-NO" dirty="0" smtClean="0"/>
              <a:t>Koden ble faglig  behandlet i MSC og MPC våren 2014;</a:t>
            </a:r>
          </a:p>
          <a:p>
            <a:endParaRPr lang="nb-NO" dirty="0"/>
          </a:p>
          <a:p>
            <a:r>
              <a:rPr lang="nb-NO" dirty="0" smtClean="0"/>
              <a:t>MSC; Sikkerhetsdelen </a:t>
            </a:r>
            <a:r>
              <a:rPr lang="nb-NO" dirty="0"/>
              <a:t>ble i prinsippet godkjent i </a:t>
            </a:r>
            <a:r>
              <a:rPr lang="nb-NO" dirty="0" smtClean="0"/>
              <a:t>mai, med mål om endelig fastsettelse i uke 47</a:t>
            </a:r>
          </a:p>
          <a:p>
            <a:r>
              <a:rPr lang="nb-NO" dirty="0" smtClean="0"/>
              <a:t>MEPC; Trengte mer tid og ny korrespondansegruppe, vil bli behandlet på ny i uke 42 med mål om godkjennelse i prinsippet da og endelig godkjennelse i mai neste år </a:t>
            </a:r>
          </a:p>
          <a:p>
            <a:r>
              <a:rPr lang="nb-NO" dirty="0" smtClean="0"/>
              <a:t>Implementeringstid 1-1,5 år</a:t>
            </a:r>
          </a:p>
          <a:p>
            <a:endParaRPr lang="nb-NO" dirty="0"/>
          </a:p>
          <a:p>
            <a:r>
              <a:rPr lang="nb-NO" dirty="0" smtClean="0"/>
              <a:t>Eget Polarkodesertifikat hektet på IMO sikkerhetssertifikatene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Koden skal henvises til i SOLAS i eget kapittel mens den skal vises til i hvert </a:t>
            </a:r>
            <a:r>
              <a:rPr lang="nb-NO" dirty="0" err="1" smtClean="0"/>
              <a:t>Annex</a:t>
            </a:r>
            <a:r>
              <a:rPr lang="nb-NO" dirty="0" smtClean="0"/>
              <a:t> i MARPOL</a:t>
            </a:r>
            <a:endParaRPr lang="nb-NO" dirty="0"/>
          </a:p>
        </p:txBody>
      </p:sp>
      <p:pic>
        <p:nvPicPr>
          <p:cNvPr id="2050" name="Picture 2" descr="C:\Users\KHO\Pictures\polarkodebild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1" y="2133600"/>
            <a:ext cx="4067376" cy="303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195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Takk for oppmerksomheten</a:t>
            </a:r>
            <a:endParaRPr lang="nb-NO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half" idx="2"/>
          </p:nvPr>
        </p:nvSpPr>
        <p:spPr>
          <a:xfrm>
            <a:off x="1062400" y="4598126"/>
            <a:ext cx="7872594" cy="20726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Det har alltid vært aktivitet i Antarktis og Arktis, vi  forventer økt aktivitet og nye aktører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Tre </a:t>
            </a:r>
            <a:r>
              <a:rPr lang="nb-NO" dirty="0"/>
              <a:t>utviklingsområder i nord </a:t>
            </a:r>
            <a:r>
              <a:rPr lang="nb-NO" dirty="0" smtClean="0"/>
              <a:t> </a:t>
            </a:r>
            <a:r>
              <a:rPr lang="nb-NO" dirty="0"/>
              <a:t>er spesielt interessante for </a:t>
            </a:r>
            <a:r>
              <a:rPr lang="nb-NO" dirty="0" smtClean="0"/>
              <a:t>rederiene;  Energiutvinning </a:t>
            </a:r>
            <a:r>
              <a:rPr lang="nb-NO" dirty="0"/>
              <a:t>offshore, destinasjonstransport og transpolar gjennomfart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Fordi </a:t>
            </a:r>
            <a:r>
              <a:rPr lang="nb-NO" dirty="0"/>
              <a:t>den </a:t>
            </a:r>
            <a:r>
              <a:rPr lang="nb-NO" dirty="0" smtClean="0"/>
              <a:t>antarktiske og arktiske </a:t>
            </a:r>
            <a:r>
              <a:rPr lang="nb-NO" dirty="0"/>
              <a:t>naturen er svært </a:t>
            </a:r>
            <a:r>
              <a:rPr lang="nb-NO" dirty="0" smtClean="0"/>
              <a:t>sårbar, må  </a:t>
            </a:r>
            <a:r>
              <a:rPr lang="nb-NO" dirty="0"/>
              <a:t>stilles det ekstra høye krav til operativ kompetanse, teknologi og </a:t>
            </a:r>
            <a:r>
              <a:rPr lang="nb-NO" dirty="0" smtClean="0"/>
              <a:t>kvalitet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Internasjonalt regelverk er en av løsningene og IMO har tatt grep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KLIMAENDRINGENE;</a:t>
            </a:r>
            <a:br>
              <a:rPr lang="nb-NO" dirty="0" smtClean="0"/>
            </a:br>
            <a:r>
              <a:rPr lang="nb-NO" dirty="0" smtClean="0"/>
              <a:t>EN TRUSSEL OG EN MULIGHET</a:t>
            </a:r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1058399" y="1548000"/>
            <a:ext cx="7952400" cy="3015291"/>
          </a:xfrm>
        </p:spPr>
      </p:sp>
      <p:pic>
        <p:nvPicPr>
          <p:cNvPr id="1028" name="Picture 4" descr="C:\Users\KHO\Pictures\polarkodebild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00" y="1545815"/>
            <a:ext cx="4693966" cy="288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/>
          <p:cNvSpPr txBox="1"/>
          <p:nvPr/>
        </p:nvSpPr>
        <p:spPr>
          <a:xfrm>
            <a:off x="6148250" y="1689463"/>
            <a:ext cx="28215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Isen trekker seg tilbake, nytt hav åpner seg, sårbar natur </a:t>
            </a:r>
            <a:r>
              <a:rPr lang="nb-NO" dirty="0" smtClean="0"/>
              <a:t>eksponeres</a:t>
            </a:r>
            <a:br>
              <a:rPr lang="nb-NO" dirty="0" smtClean="0"/>
            </a:b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Grunn </a:t>
            </a:r>
            <a:r>
              <a:rPr lang="nb-NO" dirty="0"/>
              <a:t>til </a:t>
            </a:r>
            <a:r>
              <a:rPr lang="nb-NO" dirty="0" smtClean="0"/>
              <a:t>bekymring, både nasjonalt og internasjonalt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7015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>
          <a:xfrm>
            <a:off x="1332000" y="5244534"/>
            <a:ext cx="6928080" cy="995362"/>
          </a:xfrm>
        </p:spPr>
        <p:txBody>
          <a:bodyPr>
            <a:normAutofit/>
          </a:bodyPr>
          <a:lstStyle/>
          <a:p>
            <a:r>
              <a:rPr lang="nb-NO" dirty="0" smtClean="0"/>
              <a:t>Maxim Gorkij gikk på et isfjell utenfor Svalbard i 1989, skipet sank, ca 1000 om bord, reddet pga fint vær, solide isflak og god innsats av norsk redningstjeneste </a:t>
            </a:r>
          </a:p>
          <a:p>
            <a:r>
              <a:rPr lang="nb-NO" dirty="0" smtClean="0"/>
              <a:t>Denne gangen gikk det godt, hvordan blir det neste gang? </a:t>
            </a:r>
            <a:endParaRPr lang="nb-NO" dirty="0"/>
          </a:p>
          <a:p>
            <a:endParaRPr lang="nb-NO" dirty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89230" y="102528"/>
            <a:ext cx="7689206" cy="136504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 Hvorfor en Polarkode?</a:t>
            </a:r>
            <a:br>
              <a:rPr lang="nb-NO" dirty="0" smtClean="0"/>
            </a:br>
            <a:endParaRPr lang="nb-NO" b="1" dirty="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C:\Users\KHO\Pictures\polarskipsbilde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35" y="2285999"/>
            <a:ext cx="4655863" cy="27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HO\Pictures\polarkodebilde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35" y="3440975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HO\Pictures\polarskipbilde 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93" y="1605077"/>
            <a:ext cx="3585605" cy="178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47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IMO;  Safe</a:t>
            </a:r>
            <a:r>
              <a:rPr lang="en-US" sz="3600" b="1" dirty="0"/>
              <a:t>, Secure and Efficient Shipping on Clean Oceans</a:t>
            </a:r>
            <a:br>
              <a:rPr lang="en-US" sz="3600" b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nb-NO" sz="2400" dirty="0" smtClean="0"/>
          </a:p>
          <a:p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nb-NO" sz="2400" dirty="0" smtClean="0"/>
          </a:p>
          <a:p>
            <a:r>
              <a:rPr lang="nb-NO" sz="2400" dirty="0" smtClean="0"/>
              <a:t>IMO </a:t>
            </a:r>
            <a:r>
              <a:rPr lang="nb-NO" sz="2400" dirty="0"/>
              <a:t>er </a:t>
            </a:r>
            <a:r>
              <a:rPr lang="nb-NO" sz="2400" dirty="0" err="1"/>
              <a:t>FN's</a:t>
            </a:r>
            <a:r>
              <a:rPr lang="nb-NO" sz="2400" dirty="0"/>
              <a:t> organisasjon for skipsfartssaker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IMO's formål er å bidra til:</a:t>
            </a:r>
          </a:p>
          <a:p>
            <a:pPr lvl="1"/>
            <a:r>
              <a:rPr lang="nb-NO" sz="2400" dirty="0"/>
              <a:t>forbedret sikkerhet til sjøs</a:t>
            </a:r>
          </a:p>
          <a:p>
            <a:pPr lvl="1"/>
            <a:r>
              <a:rPr lang="nb-NO" sz="2400" dirty="0"/>
              <a:t>redusert forurensning fra skipsfarten</a:t>
            </a:r>
          </a:p>
          <a:p>
            <a:pPr lvl="1"/>
            <a:r>
              <a:rPr lang="nb-NO" sz="2400" dirty="0"/>
              <a:t>mest mulig effektiv navigering</a:t>
            </a:r>
          </a:p>
          <a:p>
            <a:pPr lvl="1"/>
            <a:r>
              <a:rPr lang="nb-NO" sz="2400" dirty="0"/>
              <a:t>forhindre diskriminering og unødvendige restriksjoner på skipsfarten</a:t>
            </a:r>
          </a:p>
          <a:p>
            <a:endParaRPr lang="nb-NO" dirty="0"/>
          </a:p>
        </p:txBody>
      </p:sp>
      <p:pic>
        <p:nvPicPr>
          <p:cNvPr id="2053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339445"/>
            <a:ext cx="23622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89" y="327493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5875289" y="5380756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IMO House - London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9489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B7D219-414A-46CA-A7CA-25AC127E8826}" type="slidenum">
              <a:rPr lang="nb-NO" smtClean="0">
                <a:solidFill>
                  <a:srgbClr val="0066CC"/>
                </a:solidFill>
              </a:rPr>
              <a:pPr eaLnBrk="1" hangingPunct="1"/>
              <a:t>5</a:t>
            </a:fld>
            <a:endParaRPr lang="nb-NO" dirty="0" smtClean="0">
              <a:solidFill>
                <a:srgbClr val="0066CC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z="3200" b="1" dirty="0" smtClean="0"/>
              <a:t>IMO</a:t>
            </a:r>
            <a:br>
              <a:rPr lang="nb-NO" sz="3200" b="1" dirty="0" smtClean="0"/>
            </a:br>
            <a:r>
              <a:rPr lang="nb-NO" sz="3200" b="1" dirty="0" smtClean="0"/>
              <a:t>International Maritime Organization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nb-NO" sz="2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nb-NO" sz="2000" dirty="0" smtClean="0"/>
              <a:t>Etablert </a:t>
            </a:r>
            <a:r>
              <a:rPr lang="nb-NO" sz="2000" dirty="0"/>
              <a:t>i </a:t>
            </a:r>
            <a:r>
              <a:rPr lang="nb-NO" sz="2000" dirty="0" smtClean="0"/>
              <a:t>1958, </a:t>
            </a:r>
            <a:r>
              <a:rPr lang="nb-NO" sz="2000" dirty="0"/>
              <a:t>Norge </a:t>
            </a:r>
            <a:r>
              <a:rPr lang="nb-NO" sz="2000" dirty="0" smtClean="0"/>
              <a:t>medlem i 1959</a:t>
            </a:r>
            <a:br>
              <a:rPr lang="nb-NO" sz="2000" dirty="0" smtClean="0"/>
            </a:br>
            <a:endParaRPr lang="nb-NO" sz="2000" dirty="0" smtClean="0"/>
          </a:p>
          <a:p>
            <a:pPr>
              <a:lnSpc>
                <a:spcPct val="90000"/>
              </a:lnSpc>
            </a:pPr>
            <a:r>
              <a:rPr lang="nb-NO" sz="2000" b="1" dirty="0" smtClean="0"/>
              <a:t>170</a:t>
            </a:r>
            <a:r>
              <a:rPr lang="nb-NO" sz="2000" dirty="0" smtClean="0"/>
              <a:t> medlemsland </a:t>
            </a:r>
            <a:endParaRPr lang="nb-NO" sz="2000" dirty="0"/>
          </a:p>
          <a:p>
            <a:pPr>
              <a:lnSpc>
                <a:spcPct val="90000"/>
              </a:lnSpc>
            </a:pPr>
            <a:r>
              <a:rPr lang="nb-NO" sz="2000" b="1" dirty="0" smtClean="0"/>
              <a:t>63 IGO </a:t>
            </a:r>
            <a:r>
              <a:rPr lang="nb-NO" b="1" dirty="0" smtClean="0"/>
              <a:t>– </a:t>
            </a:r>
            <a:r>
              <a:rPr lang="nb-NO" dirty="0" smtClean="0"/>
              <a:t>samarbeidsorganisasjoner/</a:t>
            </a:r>
            <a:r>
              <a:rPr lang="nb-NO" sz="1600" dirty="0" smtClean="0"/>
              <a:t>(</a:t>
            </a:r>
            <a:r>
              <a:rPr lang="en-GB" sz="1600" dirty="0" smtClean="0"/>
              <a:t>Intergovernmental organisations</a:t>
            </a:r>
          </a:p>
          <a:p>
            <a:pPr marL="3200400" lvl="7" indent="0">
              <a:lnSpc>
                <a:spcPct val="90000"/>
              </a:lnSpc>
              <a:buNone/>
            </a:pPr>
            <a:r>
              <a:rPr lang="nb-NO" sz="1600" dirty="0" smtClean="0"/>
              <a:t>            (OECD, Paris MoU, ESA)</a:t>
            </a:r>
            <a:endParaRPr lang="nb-NO" sz="1600" dirty="0"/>
          </a:p>
          <a:p>
            <a:pPr>
              <a:lnSpc>
                <a:spcPct val="90000"/>
              </a:lnSpc>
            </a:pPr>
            <a:r>
              <a:rPr lang="nb-NO" sz="2000" b="1" dirty="0"/>
              <a:t>78 </a:t>
            </a:r>
            <a:r>
              <a:rPr lang="nb-NO" sz="2000" b="1" dirty="0" smtClean="0"/>
              <a:t>NGO - </a:t>
            </a:r>
            <a:r>
              <a:rPr lang="nb-NO" dirty="0"/>
              <a:t>interesseorganisasjoner</a:t>
            </a:r>
            <a:r>
              <a:rPr lang="nb-NO" sz="1600" dirty="0"/>
              <a:t> </a:t>
            </a:r>
            <a:r>
              <a:rPr lang="nb-NO" sz="1600" dirty="0" smtClean="0"/>
              <a:t>(</a:t>
            </a:r>
            <a:r>
              <a:rPr lang="en-GB" sz="1600" dirty="0" smtClean="0"/>
              <a:t>non-governmental</a:t>
            </a:r>
            <a:r>
              <a:rPr lang="nb-NO" sz="1600" dirty="0" smtClean="0"/>
              <a:t>)</a:t>
            </a:r>
          </a:p>
          <a:p>
            <a:pPr marL="3624262" lvl="8" indent="0">
              <a:lnSpc>
                <a:spcPct val="90000"/>
              </a:lnSpc>
              <a:buNone/>
            </a:pPr>
            <a:r>
              <a:rPr lang="nb-NO" sz="1600" dirty="0"/>
              <a:t> </a:t>
            </a:r>
            <a:r>
              <a:rPr lang="nb-NO" sz="1600" dirty="0" smtClean="0"/>
              <a:t>    (IACS</a:t>
            </a:r>
            <a:r>
              <a:rPr lang="nb-NO" sz="1600" dirty="0"/>
              <a:t>, </a:t>
            </a:r>
            <a:r>
              <a:rPr lang="nb-NO" sz="1600" dirty="0" smtClean="0"/>
              <a:t>IADC, OGP, ITF, WWF)</a:t>
            </a:r>
            <a:br>
              <a:rPr lang="nb-NO" sz="1600" dirty="0" smtClean="0"/>
            </a:br>
            <a:endParaRPr lang="nb-NO" sz="1600" dirty="0" smtClean="0"/>
          </a:p>
          <a:p>
            <a:pPr>
              <a:lnSpc>
                <a:spcPct val="90000"/>
              </a:lnSpc>
            </a:pPr>
            <a:r>
              <a:rPr lang="nb-NO" sz="2000" dirty="0" smtClean="0"/>
              <a:t>Alle </a:t>
            </a:r>
            <a:r>
              <a:rPr lang="nb-NO" sz="2000" dirty="0"/>
              <a:t>IMO's medlemsland og observatører kan delta i møtene i alle komiteer </a:t>
            </a:r>
            <a:r>
              <a:rPr lang="nb-NO" sz="2000" dirty="0" smtClean="0"/>
              <a:t>og underkomiteer</a:t>
            </a:r>
            <a:endParaRPr lang="nb-NO" sz="2000" dirty="0"/>
          </a:p>
          <a:p>
            <a:r>
              <a:rPr lang="nb-NO" sz="2000" dirty="0" smtClean="0"/>
              <a:t>Finansieres </a:t>
            </a:r>
            <a:r>
              <a:rPr lang="nb-NO" sz="2000" dirty="0"/>
              <a:t>av medlemslandene</a:t>
            </a:r>
          </a:p>
          <a:p>
            <a:pPr lvl="1"/>
            <a:r>
              <a:rPr lang="nb-NO" sz="2000" dirty="0"/>
              <a:t>Tonnasje og enkelte andre kriterier avgjør hvor mye hvert land skal betale</a:t>
            </a:r>
          </a:p>
          <a:p>
            <a:pPr lvl="1"/>
            <a:r>
              <a:rPr lang="nb-NO" sz="2000" dirty="0"/>
              <a:t>Panama (som er klart største registerland) </a:t>
            </a:r>
            <a:r>
              <a:rPr lang="nb-NO" sz="2000" dirty="0" smtClean="0"/>
              <a:t>betaler </a:t>
            </a:r>
            <a:r>
              <a:rPr lang="nb-NO" sz="2000" dirty="0"/>
              <a:t>ca. 16% av IMO's budsjett, Liberia ca. 10% og Norge ca. 4%.</a:t>
            </a:r>
          </a:p>
          <a:p>
            <a:pPr>
              <a:lnSpc>
                <a:spcPct val="90000"/>
              </a:lnSpc>
            </a:pPr>
            <a:endParaRPr lang="nb-NO" sz="2800" dirty="0"/>
          </a:p>
          <a:p>
            <a:pPr eaLnBrk="1" hangingPunct="1">
              <a:lnSpc>
                <a:spcPct val="90000"/>
              </a:lnSpc>
            </a:pPr>
            <a:endParaRPr lang="nb-NO" sz="2800" dirty="0" smtClean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89" y="228599"/>
            <a:ext cx="1427390" cy="145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311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C8F13C-265E-4632-BE7E-73DB680C6040}" type="slidenum">
              <a:rPr lang="nb-NO" smtClean="0">
                <a:solidFill>
                  <a:srgbClr val="0066CC"/>
                </a:solidFill>
              </a:rPr>
              <a:pPr eaLnBrk="1" hangingPunct="1"/>
              <a:t>6</a:t>
            </a:fld>
            <a:endParaRPr lang="nb-NO" smtClean="0">
              <a:solidFill>
                <a:srgbClr val="0066CC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388938"/>
            <a:ext cx="5105753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nb-NO" b="1" dirty="0" smtClean="0"/>
              <a:t>IMOs organisasjon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8115744"/>
              </p:ext>
            </p:extLst>
          </p:nvPr>
        </p:nvGraphicFramePr>
        <p:xfrm>
          <a:off x="963613" y="921808"/>
          <a:ext cx="7613120" cy="414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892226" y="4970128"/>
            <a:ext cx="408617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 smtClean="0"/>
              <a:t>MSC; Maritime </a:t>
            </a:r>
            <a:r>
              <a:rPr lang="nb-NO" dirty="0" err="1"/>
              <a:t>Safety</a:t>
            </a:r>
            <a:r>
              <a:rPr lang="nb-NO" dirty="0"/>
              <a:t> Committee </a:t>
            </a:r>
            <a:r>
              <a:rPr lang="nb-NO" dirty="0" smtClean="0"/>
              <a:t>MEPC; Marine </a:t>
            </a:r>
            <a:r>
              <a:rPr lang="nb-NO" dirty="0"/>
              <a:t>Environment </a:t>
            </a:r>
            <a:r>
              <a:rPr lang="nb-NO" dirty="0" err="1"/>
              <a:t>Protection</a:t>
            </a:r>
            <a:r>
              <a:rPr lang="nb-NO" dirty="0"/>
              <a:t> Committee </a:t>
            </a:r>
            <a:endParaRPr lang="nb-NO" dirty="0" smtClean="0"/>
          </a:p>
          <a:p>
            <a:pPr>
              <a:lnSpc>
                <a:spcPct val="90000"/>
              </a:lnSpc>
            </a:pP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3781778" y="5754958"/>
            <a:ext cx="2987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Sekretariatet består av 300 ansatte og ledes av Generalsekretær </a:t>
            </a:r>
            <a:r>
              <a:rPr lang="nb-NO" dirty="0" err="1" smtClean="0"/>
              <a:t>Sekimizu</a:t>
            </a:r>
            <a:endParaRPr lang="nb-NO" dirty="0"/>
          </a:p>
        </p:txBody>
      </p:sp>
      <p:pic>
        <p:nvPicPr>
          <p:cNvPr id="2050" name="Picture 2" descr="http://www.imo.org/MediaCentre/SecretaryGeneral/PublishingImages/MrKojiSekimizuIMOSecretaryGeneralWE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24" y="4686789"/>
            <a:ext cx="2295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32" y="193323"/>
            <a:ext cx="2933877" cy="195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nb-NO" sz="2800" b="1" dirty="0" smtClean="0"/>
              <a:t>IMO </a:t>
            </a:r>
            <a:r>
              <a:rPr lang="nb-NO" sz="2800" b="1" dirty="0"/>
              <a:t>– </a:t>
            </a:r>
            <a:r>
              <a:rPr lang="nb-NO" sz="2800" b="1" dirty="0" smtClean="0"/>
              <a:t>HVA</a:t>
            </a:r>
            <a:br>
              <a:rPr lang="nb-NO" sz="2800" b="1" dirty="0" smtClean="0"/>
            </a:br>
            <a:r>
              <a:rPr lang="nb-NO" sz="2800" b="1" dirty="0" smtClean="0"/>
              <a:t>Fastlegger </a:t>
            </a:r>
            <a:r>
              <a:rPr lang="nb-NO" sz="2800" b="1" dirty="0"/>
              <a:t>krav og anbefalinger</a:t>
            </a:r>
            <a:endParaRPr lang="nb-NO" sz="2800" b="1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69289" y="1538667"/>
            <a:ext cx="3654000" cy="4932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nb-NO" b="1" dirty="0" smtClean="0"/>
              <a:t>VIKTIGE KONVENSJONER;</a:t>
            </a:r>
            <a:br>
              <a:rPr lang="nb-NO" b="1" dirty="0" smtClean="0"/>
            </a:br>
            <a:endParaRPr lang="nb-NO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SOLAS</a:t>
            </a:r>
            <a:r>
              <a:rPr lang="en-US" dirty="0" smtClean="0"/>
              <a:t> Safety </a:t>
            </a:r>
            <a:r>
              <a:rPr lang="en-US" dirty="0"/>
              <a:t>of Life at </a:t>
            </a:r>
            <a:r>
              <a:rPr lang="en-US" dirty="0" smtClean="0"/>
              <a:t>Sea 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MARPOL</a:t>
            </a:r>
            <a:r>
              <a:rPr lang="en-US" dirty="0" smtClean="0"/>
              <a:t> Prevention </a:t>
            </a:r>
            <a:r>
              <a:rPr lang="en-US" dirty="0"/>
              <a:t>of Pollution from Ships 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STCW </a:t>
            </a:r>
            <a:r>
              <a:rPr lang="en-US" dirty="0" smtClean="0"/>
              <a:t>Standards </a:t>
            </a:r>
            <a:r>
              <a:rPr lang="en-US" dirty="0"/>
              <a:t>of Training and Certification and Watch </a:t>
            </a:r>
            <a:r>
              <a:rPr lang="en-US" dirty="0" smtClean="0"/>
              <a:t>keeping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COLREG </a:t>
            </a:r>
            <a:r>
              <a:rPr lang="en-US" dirty="0" smtClean="0"/>
              <a:t>Preventing </a:t>
            </a:r>
            <a:r>
              <a:rPr lang="en-US" dirty="0"/>
              <a:t>Collisions at Sea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SAR</a:t>
            </a:r>
            <a:r>
              <a:rPr lang="en-US" dirty="0" smtClean="0"/>
              <a:t> Maritime </a:t>
            </a:r>
            <a:r>
              <a:rPr lang="en-US" dirty="0"/>
              <a:t>Search and </a:t>
            </a:r>
            <a:r>
              <a:rPr lang="en-US" dirty="0" smtClean="0"/>
              <a:t>Rescue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/>
              <a:t>VIKTIGE KODER;</a:t>
            </a:r>
          </a:p>
          <a:p>
            <a:pPr>
              <a:lnSpc>
                <a:spcPct val="90000"/>
              </a:lnSpc>
            </a:pPr>
            <a:r>
              <a:rPr lang="nb-NO" b="1" dirty="0" smtClean="0"/>
              <a:t>MODU</a:t>
            </a:r>
            <a:r>
              <a:rPr lang="nb-NO" dirty="0" smtClean="0"/>
              <a:t> Koden </a:t>
            </a:r>
          </a:p>
          <a:p>
            <a:pPr>
              <a:lnSpc>
                <a:spcPct val="90000"/>
              </a:lnSpc>
            </a:pPr>
            <a:r>
              <a:rPr lang="nb-NO" b="1" dirty="0" smtClean="0"/>
              <a:t>ISPS</a:t>
            </a:r>
            <a:r>
              <a:rPr lang="nb-NO" dirty="0" smtClean="0"/>
              <a:t> – Security</a:t>
            </a:r>
          </a:p>
          <a:p>
            <a:pPr>
              <a:lnSpc>
                <a:spcPct val="90000"/>
              </a:lnSpc>
            </a:pPr>
            <a:r>
              <a:rPr lang="nb-NO" b="1" dirty="0" smtClean="0"/>
              <a:t>LSA</a:t>
            </a:r>
            <a:r>
              <a:rPr lang="nb-NO" dirty="0" smtClean="0"/>
              <a:t> – Life </a:t>
            </a:r>
            <a:r>
              <a:rPr lang="nb-NO" dirty="0" err="1" smtClean="0"/>
              <a:t>Saving</a:t>
            </a:r>
            <a:r>
              <a:rPr lang="nb-NO" dirty="0" smtClean="0"/>
              <a:t> Appliances</a:t>
            </a:r>
          </a:p>
          <a:p>
            <a:pPr>
              <a:lnSpc>
                <a:spcPct val="90000"/>
              </a:lnSpc>
            </a:pPr>
            <a:r>
              <a:rPr lang="nb-NO" b="1" dirty="0" smtClean="0"/>
              <a:t>FSS</a:t>
            </a:r>
            <a:r>
              <a:rPr lang="nb-NO" dirty="0" smtClean="0"/>
              <a:t> –Fire </a:t>
            </a:r>
            <a:r>
              <a:rPr lang="nb-NO" dirty="0" err="1" smtClean="0"/>
              <a:t>Safety</a:t>
            </a:r>
            <a:r>
              <a:rPr lang="nb-NO" dirty="0" smtClean="0"/>
              <a:t> Systems</a:t>
            </a:r>
          </a:p>
          <a:p>
            <a:pPr>
              <a:lnSpc>
                <a:spcPct val="90000"/>
              </a:lnSpc>
            </a:pPr>
            <a:r>
              <a:rPr lang="nb-NO" b="1" i="1" dirty="0" smtClean="0">
                <a:solidFill>
                  <a:srgbClr val="C00000"/>
                </a:solidFill>
              </a:rPr>
              <a:t>Polarkoden – når vedtatt</a:t>
            </a:r>
            <a:endParaRPr lang="en-US" b="1" i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1128889" y="1354667"/>
            <a:ext cx="3857111" cy="508213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b-NO" i="1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nb-NO" b="1" i="1" dirty="0" smtClean="0"/>
              <a:t>Konvensjoner</a:t>
            </a:r>
            <a:endParaRPr lang="nb-NO" b="1" i="1" dirty="0"/>
          </a:p>
          <a:p>
            <a:pPr marL="271463" indent="0">
              <a:lnSpc>
                <a:spcPct val="80000"/>
              </a:lnSpc>
              <a:buNone/>
            </a:pPr>
            <a:r>
              <a:rPr lang="nb-NO" dirty="0" smtClean="0"/>
              <a:t>Inneholder </a:t>
            </a:r>
            <a:r>
              <a:rPr lang="nb-NO" dirty="0"/>
              <a:t>krav som er bindende for alle land som tiltrer </a:t>
            </a:r>
            <a:r>
              <a:rPr lang="nb-NO" dirty="0" smtClean="0"/>
              <a:t>konvensjonen</a:t>
            </a:r>
            <a:br>
              <a:rPr lang="nb-NO" dirty="0" smtClean="0"/>
            </a:br>
            <a:endParaRPr lang="nb-NO" b="1" dirty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nb-NO" b="1" i="1" dirty="0" smtClean="0"/>
              <a:t>Koder</a:t>
            </a:r>
            <a:endParaRPr lang="nb-NO" b="1" i="1" dirty="0"/>
          </a:p>
          <a:p>
            <a:pPr marL="271463" indent="-271463">
              <a:lnSpc>
                <a:spcPct val="80000"/>
              </a:lnSpc>
              <a:buNone/>
            </a:pPr>
            <a:r>
              <a:rPr lang="nb-NO" dirty="0"/>
              <a:t>	Inneholder regelsamlinger med anbefalinger som er i utgangspunkt ikke bindende. Koder </a:t>
            </a:r>
            <a:r>
              <a:rPr lang="nb-NO" u="sng" dirty="0"/>
              <a:t>kan</a:t>
            </a:r>
            <a:r>
              <a:rPr lang="nb-NO" dirty="0"/>
              <a:t> gjøres </a:t>
            </a:r>
            <a:r>
              <a:rPr lang="nb-NO" dirty="0" smtClean="0"/>
              <a:t>bindende av flaggstat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nb-NO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nb-NO" b="1" i="1" dirty="0"/>
              <a:t>Resolusjoner</a:t>
            </a:r>
          </a:p>
          <a:p>
            <a:pPr>
              <a:lnSpc>
                <a:spcPct val="80000"/>
              </a:lnSpc>
              <a:buNone/>
            </a:pPr>
            <a:r>
              <a:rPr lang="nb-NO" dirty="0"/>
              <a:t>	Inneholder anbefalinger; </a:t>
            </a:r>
            <a:r>
              <a:rPr lang="nb-NO" dirty="0" err="1"/>
              <a:t>dvs</a:t>
            </a:r>
            <a:r>
              <a:rPr lang="nb-NO" dirty="0"/>
              <a:t> er ikke bindende. Men resolusjoner </a:t>
            </a:r>
            <a:r>
              <a:rPr lang="nb-NO" u="sng" dirty="0"/>
              <a:t>kan</a:t>
            </a:r>
            <a:r>
              <a:rPr lang="nb-NO" dirty="0"/>
              <a:t> gjøres </a:t>
            </a:r>
            <a:r>
              <a:rPr lang="nb-NO" dirty="0" smtClean="0"/>
              <a:t>bindende av flaggstat </a:t>
            </a:r>
          </a:p>
          <a:p>
            <a:pPr>
              <a:lnSpc>
                <a:spcPct val="80000"/>
              </a:lnSpc>
              <a:buNone/>
            </a:pP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nb-NO" dirty="0" smtClean="0"/>
              <a:t>Norge er aktive bidragsytere i prosessene og implementerer også anbefalingene. Følger anbefalte datoer.</a:t>
            </a:r>
            <a:endParaRPr lang="nb-NO" dirty="0"/>
          </a:p>
          <a:p>
            <a:endParaRPr lang="nb-NO" dirty="0"/>
          </a:p>
        </p:txBody>
      </p:sp>
      <p:sp>
        <p:nvSpPr>
          <p:cNvPr id="6146" name="Plassholder for lysbilde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dirty="0" smtClean="0">
              <a:solidFill>
                <a:srgbClr val="0066CC"/>
              </a:solidFill>
            </a:endParaRPr>
          </a:p>
          <a:p>
            <a:pPr eaLnBrk="1" hangingPunct="1"/>
            <a:endParaRPr lang="nb-NO" dirty="0" smtClean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91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Polarkoden </a:t>
            </a:r>
            <a:r>
              <a:rPr lang="nb-NO" dirty="0" smtClean="0"/>
              <a:t>– EN HELT NY KODE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Polarkoden </a:t>
            </a:r>
            <a:r>
              <a:rPr lang="nb-NO" dirty="0" smtClean="0"/>
              <a:t>skal gjelde </a:t>
            </a:r>
            <a:r>
              <a:rPr lang="nb-NO" dirty="0"/>
              <a:t>for fart/operasjon/aktivitet i Arktis og Antarktis. 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‘</a:t>
            </a:r>
            <a:r>
              <a:rPr lang="nb-NO" dirty="0" err="1" smtClean="0"/>
              <a:t>Add-on</a:t>
            </a:r>
            <a:r>
              <a:rPr lang="nb-NO" dirty="0" smtClean="0"/>
              <a:t>-kode’;  Koden vil </a:t>
            </a:r>
            <a:r>
              <a:rPr lang="nb-NO" dirty="0"/>
              <a:t>kun inneholde tilleggskrav - dvs ikke repetere krav som allerede er angitt i MARPOL (miljø), SOLAS (sikkerhet) og STCW (kompetanse) – og kun </a:t>
            </a:r>
            <a:r>
              <a:rPr lang="nb-NO" dirty="0" smtClean="0"/>
              <a:t>angi krav </a:t>
            </a:r>
            <a:r>
              <a:rPr lang="nb-NO" dirty="0"/>
              <a:t>som er nødvendige for å sikre mannskap, skip og miljø</a:t>
            </a:r>
            <a:r>
              <a:rPr lang="nb-NO" dirty="0" smtClean="0"/>
              <a:t>.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Polarkoden </a:t>
            </a:r>
            <a:r>
              <a:rPr lang="nb-NO" dirty="0"/>
              <a:t>skal </a:t>
            </a:r>
            <a:r>
              <a:rPr lang="nb-NO" u="sng" dirty="0"/>
              <a:t>ikke</a:t>
            </a:r>
            <a:r>
              <a:rPr lang="nb-NO" dirty="0"/>
              <a:t> regulere hvorvidt det skal foregå skipsfart/aktivitet i områdene, men sikre at farten er sikker. </a:t>
            </a:r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206" y="2499360"/>
            <a:ext cx="3409595" cy="3742531"/>
          </a:xfrm>
          <a:prstGeom prst="rect">
            <a:avLst/>
          </a:prstGeom>
          <a:noFill/>
        </p:spPr>
      </p:pic>
      <p:sp>
        <p:nvSpPr>
          <p:cNvPr id="7" name="TekstSylinder 6"/>
          <p:cNvSpPr txBox="1"/>
          <p:nvPr/>
        </p:nvSpPr>
        <p:spPr>
          <a:xfrm>
            <a:off x="1436914" y="1767840"/>
            <a:ext cx="3361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Antarktis er enkelt definert som alt sør for 60 breddegrad, mens Arktis som defineres som vist her. </a:t>
            </a:r>
          </a:p>
        </p:txBody>
      </p:sp>
    </p:spTree>
    <p:extLst>
      <p:ext uri="{BB962C8B-B14F-4D97-AF65-F5344CB8AC3E}">
        <p14:creationId xmlns:p14="http://schemas.microsoft.com/office/powerpoint/2010/main" val="3167113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Mer om Polarkoden, </a:t>
            </a:r>
            <a:r>
              <a:rPr lang="nb-NO" sz="1600" b="1" dirty="0" smtClean="0"/>
              <a:t>slik vi antar den vil bli</a:t>
            </a:r>
            <a:endParaRPr lang="nb-NO" sz="1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Vil gjelde </a:t>
            </a:r>
            <a:r>
              <a:rPr lang="nb-NO" dirty="0"/>
              <a:t>for </a:t>
            </a:r>
            <a:r>
              <a:rPr lang="nb-NO" dirty="0" smtClean="0"/>
              <a:t>laste- </a:t>
            </a:r>
            <a:r>
              <a:rPr lang="nb-NO" dirty="0"/>
              <a:t>og passasjerskip </a:t>
            </a:r>
            <a:r>
              <a:rPr lang="nb-NO" dirty="0" smtClean="0"/>
              <a:t>uavhengig av </a:t>
            </a:r>
            <a:r>
              <a:rPr lang="nb-NO" dirty="0" err="1" smtClean="0"/>
              <a:t>byggedato</a:t>
            </a:r>
            <a:r>
              <a:rPr lang="nb-NO" dirty="0" smtClean="0"/>
              <a:t>, enkelte designkrav vil kun gjelde nye fartøy</a:t>
            </a:r>
          </a:p>
          <a:p>
            <a:pPr lvl="0"/>
            <a:r>
              <a:rPr lang="nb-NO" dirty="0" smtClean="0"/>
              <a:t>Fartøyene er inndelt i 3 grupper avhengig av isforsterkning av skrog; </a:t>
            </a:r>
          </a:p>
          <a:p>
            <a:pPr lvl="1"/>
            <a:r>
              <a:rPr lang="nb-NO" dirty="0" smtClean="0"/>
              <a:t>Kategori </a:t>
            </a:r>
            <a:r>
              <a:rPr lang="nb-NO" dirty="0"/>
              <a:t>A og B har isforsterkning i </a:t>
            </a:r>
            <a:r>
              <a:rPr lang="nb-NO" dirty="0" smtClean="0"/>
              <a:t>skroget</a:t>
            </a:r>
            <a:r>
              <a:rPr lang="nb-NO" dirty="0"/>
              <a:t> </a:t>
            </a:r>
            <a:r>
              <a:rPr lang="nb-NO" dirty="0" smtClean="0"/>
              <a:t>i hht isklasser  </a:t>
            </a:r>
            <a:endParaRPr lang="nb-NO" dirty="0"/>
          </a:p>
          <a:p>
            <a:pPr lvl="1"/>
            <a:r>
              <a:rPr lang="nb-NO" dirty="0"/>
              <a:t>For kategori C-skip er det opp til flaggstaten å vurdere i hvert enkelt tilfelle hvorvidt skrogforsterking trengs. Majoriteten av disse fartøyene planlegges å operere i farvann på tidspunkter der havet er isfritt dvs de er ‘godværsskip’. Men været er uforutsigbart så rederiet må være godt </a:t>
            </a:r>
            <a:r>
              <a:rPr lang="nb-NO" dirty="0" smtClean="0"/>
              <a:t>forberedt.  </a:t>
            </a:r>
            <a:endParaRPr lang="nb-NO" dirty="0"/>
          </a:p>
        </p:txBody>
      </p:sp>
      <p:pic>
        <p:nvPicPr>
          <p:cNvPr id="4098" name="Picture 2" descr="C:\Users\KHO\Pictures\polarkodebilde 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55" y="2074169"/>
            <a:ext cx="3654425" cy="243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975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_eng_ppt">
  <a:themeElements>
    <a:clrScheme name="NR_FARGER">
      <a:dk1>
        <a:srgbClr val="222425"/>
      </a:dk1>
      <a:lt1>
        <a:srgbClr val="FFFFFF"/>
      </a:lt1>
      <a:dk2>
        <a:srgbClr val="2D4C5E"/>
      </a:dk2>
      <a:lt2>
        <a:srgbClr val="DAE1E7"/>
      </a:lt2>
      <a:accent1>
        <a:srgbClr val="7ACACC"/>
      </a:accent1>
      <a:accent2>
        <a:srgbClr val="777C94"/>
      </a:accent2>
      <a:accent3>
        <a:srgbClr val="C25C42"/>
      </a:accent3>
      <a:accent4>
        <a:srgbClr val="A8C5DA"/>
      </a:accent4>
      <a:accent5>
        <a:srgbClr val="69619B"/>
      </a:accent5>
      <a:accent6>
        <a:srgbClr val="E0C5B2"/>
      </a:accent6>
      <a:hlink>
        <a:srgbClr val="4A446C"/>
      </a:hlink>
      <a:folHlink>
        <a:srgbClr val="7ACACC"/>
      </a:folHlink>
    </a:clrScheme>
    <a:fontScheme name="Norges Rederiforbund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NR_FARGER">
      <a:dk1>
        <a:srgbClr val="222425"/>
      </a:dk1>
      <a:lt1>
        <a:srgbClr val="FFFFFF"/>
      </a:lt1>
      <a:dk2>
        <a:srgbClr val="2D4C5E"/>
      </a:dk2>
      <a:lt2>
        <a:srgbClr val="DAE1E7"/>
      </a:lt2>
      <a:accent1>
        <a:srgbClr val="7ACACC"/>
      </a:accent1>
      <a:accent2>
        <a:srgbClr val="777C94"/>
      </a:accent2>
      <a:accent3>
        <a:srgbClr val="C25C42"/>
      </a:accent3>
      <a:accent4>
        <a:srgbClr val="A8C5DA"/>
      </a:accent4>
      <a:accent5>
        <a:srgbClr val="69619B"/>
      </a:accent5>
      <a:accent6>
        <a:srgbClr val="E0C5B2"/>
      </a:accent6>
      <a:hlink>
        <a:srgbClr val="4A446C"/>
      </a:hlink>
      <a:folHlink>
        <a:srgbClr val="7ACACC"/>
      </a:folHlink>
    </a:clrScheme>
    <a:fontScheme name="Offisiel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NR_FARGER">
      <a:dk1>
        <a:srgbClr val="222425"/>
      </a:dk1>
      <a:lt1>
        <a:srgbClr val="FFFFFF"/>
      </a:lt1>
      <a:dk2>
        <a:srgbClr val="2D4C5E"/>
      </a:dk2>
      <a:lt2>
        <a:srgbClr val="DAE1E7"/>
      </a:lt2>
      <a:accent1>
        <a:srgbClr val="7ACACC"/>
      </a:accent1>
      <a:accent2>
        <a:srgbClr val="777C94"/>
      </a:accent2>
      <a:accent3>
        <a:srgbClr val="C25C42"/>
      </a:accent3>
      <a:accent4>
        <a:srgbClr val="A8C5DA"/>
      </a:accent4>
      <a:accent5>
        <a:srgbClr val="69619B"/>
      </a:accent5>
      <a:accent6>
        <a:srgbClr val="E0C5B2"/>
      </a:accent6>
      <a:hlink>
        <a:srgbClr val="4A446C"/>
      </a:hlink>
      <a:folHlink>
        <a:srgbClr val="7ACACC"/>
      </a:folHlink>
    </a:clrScheme>
    <a:fontScheme name="Offisiel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NR_eng_ppt</Template>
  <TotalTime>2382</TotalTime>
  <Words>732</Words>
  <Application>Microsoft Office PowerPoint</Application>
  <PresentationFormat>Skjermfremvisning (4:3)</PresentationFormat>
  <Paragraphs>175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NR_eng_ppt</vt:lpstr>
      <vt:lpstr>       </vt:lpstr>
      <vt:lpstr>KLIMAENDRINGENE; EN TRUSSEL OG EN MULIGHET</vt:lpstr>
      <vt:lpstr>    Hvorfor en Polarkode? </vt:lpstr>
      <vt:lpstr> IMO;  Safe, Secure and Efficient Shipping on Clean Oceans </vt:lpstr>
      <vt:lpstr>IMO International Maritime Organization</vt:lpstr>
      <vt:lpstr>IMOs organisasjon</vt:lpstr>
      <vt:lpstr>IMO – HVA Fastlegger krav og anbefalinger</vt:lpstr>
      <vt:lpstr>Polarkoden – EN HELT NY KODE</vt:lpstr>
      <vt:lpstr>Mer om Polarkoden, slik vi antar den vil bli</vt:lpstr>
      <vt:lpstr>Enda litt mer om innholdet       fremdeles slik vi antar den vil bli</vt:lpstr>
      <vt:lpstr>Polarkoden – status</vt:lpstr>
      <vt:lpstr>Takk for oppmerksomheten</vt:lpstr>
    </vt:vector>
  </TitlesOfParts>
  <Company>Norges Rederiforbund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Høgestøl</dc:creator>
  <cp:lastModifiedBy>Anne Dahl Frisak</cp:lastModifiedBy>
  <cp:revision>77</cp:revision>
  <cp:lastPrinted>2014-06-10T14:26:38Z</cp:lastPrinted>
  <dcterms:created xsi:type="dcterms:W3CDTF">2013-03-18T14:37:58Z</dcterms:created>
  <dcterms:modified xsi:type="dcterms:W3CDTF">2014-06-11T16:22:42Z</dcterms:modified>
</cp:coreProperties>
</file>