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9"/>
  </p:notesMasterIdLst>
  <p:sldIdLst>
    <p:sldId id="257" r:id="rId2"/>
    <p:sldId id="258" r:id="rId3"/>
    <p:sldId id="259" r:id="rId4"/>
    <p:sldId id="260" r:id="rId5"/>
    <p:sldId id="261" r:id="rId6"/>
    <p:sldId id="262" r:id="rId7"/>
    <p:sldId id="263" r:id="rId8"/>
    <p:sldId id="266" r:id="rId9"/>
    <p:sldId id="267" r:id="rId10"/>
    <p:sldId id="285" r:id="rId11"/>
    <p:sldId id="270" r:id="rId12"/>
    <p:sldId id="271" r:id="rId13"/>
    <p:sldId id="272" r:id="rId14"/>
    <p:sldId id="287" r:id="rId15"/>
    <p:sldId id="282" r:id="rId16"/>
    <p:sldId id="283" r:id="rId17"/>
    <p:sldId id="286" r:id="rId18"/>
  </p:sldIdLst>
  <p:sldSz cx="9906000" cy="6858000" type="A4"/>
  <p:notesSz cx="4565650" cy="6797675"/>
  <p:defaultTextStyle>
    <a:defPPr>
      <a:defRPr lang="nb-NO"/>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3D2"/>
    <a:srgbClr val="E8E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3" autoAdjust="0"/>
  </p:normalViewPr>
  <p:slideViewPr>
    <p:cSldViewPr snapToGrid="0">
      <p:cViewPr>
        <p:scale>
          <a:sx n="110" d="100"/>
          <a:sy n="110" d="100"/>
        </p:scale>
        <p:origin x="1122" y="804"/>
      </p:cViewPr>
      <p:guideLst>
        <p:guide orient="horz" pos="872"/>
        <p:guide orient="horz" pos="4125"/>
        <p:guide orient="horz" pos="3684"/>
        <p:guide orient="horz" pos="935"/>
        <p:guide orient="horz"/>
        <p:guide pos="464"/>
        <p:guide pos="5775"/>
        <p:guide pos="81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78448" cy="339884"/>
          </a:xfrm>
          <a:prstGeom prst="rect">
            <a:avLst/>
          </a:prstGeom>
        </p:spPr>
        <p:txBody>
          <a:bodyPr vert="horz" lIns="62124" tIns="31062" rIns="62124" bIns="31062" rtlCol="0"/>
          <a:lstStyle>
            <a:lvl1pPr algn="l" fontAlgn="auto">
              <a:spcBef>
                <a:spcPts val="0"/>
              </a:spcBef>
              <a:spcAft>
                <a:spcPts val="0"/>
              </a:spcAft>
              <a:defRPr sz="800">
                <a:latin typeface="+mn-lt"/>
              </a:defRPr>
            </a:lvl1pPr>
          </a:lstStyle>
          <a:p>
            <a:pPr>
              <a:defRPr/>
            </a:pPr>
            <a:endParaRPr lang="nb-NO"/>
          </a:p>
        </p:txBody>
      </p:sp>
      <p:sp>
        <p:nvSpPr>
          <p:cNvPr id="3" name="Date Placeholder 2"/>
          <p:cNvSpPr>
            <a:spLocks noGrp="1"/>
          </p:cNvSpPr>
          <p:nvPr>
            <p:ph type="dt" idx="1"/>
          </p:nvPr>
        </p:nvSpPr>
        <p:spPr>
          <a:xfrm>
            <a:off x="2586146" y="0"/>
            <a:ext cx="1978448" cy="339884"/>
          </a:xfrm>
          <a:prstGeom prst="rect">
            <a:avLst/>
          </a:prstGeom>
        </p:spPr>
        <p:txBody>
          <a:bodyPr vert="horz" lIns="62124" tIns="31062" rIns="62124" bIns="31062" rtlCol="0"/>
          <a:lstStyle>
            <a:lvl1pPr algn="r" fontAlgn="auto">
              <a:spcBef>
                <a:spcPts val="0"/>
              </a:spcBef>
              <a:spcAft>
                <a:spcPts val="0"/>
              </a:spcAft>
              <a:defRPr sz="800">
                <a:latin typeface="+mn-lt"/>
              </a:defRPr>
            </a:lvl1pPr>
          </a:lstStyle>
          <a:p>
            <a:pPr>
              <a:defRPr/>
            </a:pPr>
            <a:fld id="{CCD45B60-B088-4605-88F7-7BE99C34CC5D}" type="datetimeFigureOut">
              <a:rPr lang="nb-NO"/>
              <a:pPr>
                <a:defRPr/>
              </a:pPr>
              <a:t>11.11.2015</a:t>
            </a:fld>
            <a:endParaRPr lang="nb-NO"/>
          </a:p>
        </p:txBody>
      </p:sp>
      <p:sp>
        <p:nvSpPr>
          <p:cNvPr id="4" name="Slide Image Placeholder 3"/>
          <p:cNvSpPr>
            <a:spLocks noGrp="1" noRot="1" noChangeAspect="1"/>
          </p:cNvSpPr>
          <p:nvPr>
            <p:ph type="sldImg" idx="2"/>
          </p:nvPr>
        </p:nvSpPr>
        <p:spPr>
          <a:xfrm>
            <a:off x="442913" y="509588"/>
            <a:ext cx="3679825" cy="2549525"/>
          </a:xfrm>
          <a:prstGeom prst="rect">
            <a:avLst/>
          </a:prstGeom>
          <a:noFill/>
          <a:ln w="12700">
            <a:solidFill>
              <a:prstClr val="black"/>
            </a:solidFill>
          </a:ln>
        </p:spPr>
        <p:txBody>
          <a:bodyPr vert="horz" lIns="62124" tIns="31062" rIns="62124" bIns="31062" rtlCol="0" anchor="ctr"/>
          <a:lstStyle/>
          <a:p>
            <a:pPr lvl="0"/>
            <a:endParaRPr lang="nb-NO" noProof="0"/>
          </a:p>
        </p:txBody>
      </p:sp>
      <p:sp>
        <p:nvSpPr>
          <p:cNvPr id="5" name="Notes Placeholder 4"/>
          <p:cNvSpPr>
            <a:spLocks noGrp="1"/>
          </p:cNvSpPr>
          <p:nvPr>
            <p:ph type="body" sz="quarter" idx="3"/>
          </p:nvPr>
        </p:nvSpPr>
        <p:spPr>
          <a:xfrm>
            <a:off x="456565" y="3228896"/>
            <a:ext cx="3652520" cy="3058954"/>
          </a:xfrm>
          <a:prstGeom prst="rect">
            <a:avLst/>
          </a:prstGeom>
        </p:spPr>
        <p:txBody>
          <a:bodyPr vert="horz" lIns="62124" tIns="31062" rIns="62124" bIns="310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a:p>
        </p:txBody>
      </p:sp>
      <p:sp>
        <p:nvSpPr>
          <p:cNvPr id="6" name="Footer Placeholder 5"/>
          <p:cNvSpPr>
            <a:spLocks noGrp="1"/>
          </p:cNvSpPr>
          <p:nvPr>
            <p:ph type="ftr" sz="quarter" idx="4"/>
          </p:nvPr>
        </p:nvSpPr>
        <p:spPr>
          <a:xfrm>
            <a:off x="0" y="6456611"/>
            <a:ext cx="1978448" cy="339884"/>
          </a:xfrm>
          <a:prstGeom prst="rect">
            <a:avLst/>
          </a:prstGeom>
        </p:spPr>
        <p:txBody>
          <a:bodyPr vert="horz" lIns="62124" tIns="31062" rIns="62124" bIns="31062" rtlCol="0" anchor="b"/>
          <a:lstStyle>
            <a:lvl1pPr algn="l" fontAlgn="auto">
              <a:spcBef>
                <a:spcPts val="0"/>
              </a:spcBef>
              <a:spcAft>
                <a:spcPts val="0"/>
              </a:spcAft>
              <a:defRPr sz="800">
                <a:latin typeface="+mn-lt"/>
              </a:defRPr>
            </a:lvl1pPr>
          </a:lstStyle>
          <a:p>
            <a:pPr>
              <a:defRPr/>
            </a:pPr>
            <a:endParaRPr lang="nb-NO"/>
          </a:p>
        </p:txBody>
      </p:sp>
      <p:sp>
        <p:nvSpPr>
          <p:cNvPr id="7" name="Slide Number Placeholder 6"/>
          <p:cNvSpPr>
            <a:spLocks noGrp="1"/>
          </p:cNvSpPr>
          <p:nvPr>
            <p:ph type="sldNum" sz="quarter" idx="5"/>
          </p:nvPr>
        </p:nvSpPr>
        <p:spPr>
          <a:xfrm>
            <a:off x="2586146" y="6456611"/>
            <a:ext cx="1978448" cy="339884"/>
          </a:xfrm>
          <a:prstGeom prst="rect">
            <a:avLst/>
          </a:prstGeom>
        </p:spPr>
        <p:txBody>
          <a:bodyPr vert="horz" lIns="62124" tIns="31062" rIns="62124" bIns="31062" rtlCol="0" anchor="b"/>
          <a:lstStyle>
            <a:lvl1pPr algn="r" fontAlgn="auto">
              <a:spcBef>
                <a:spcPts val="0"/>
              </a:spcBef>
              <a:spcAft>
                <a:spcPts val="0"/>
              </a:spcAft>
              <a:defRPr sz="800">
                <a:latin typeface="+mn-lt"/>
              </a:defRPr>
            </a:lvl1pPr>
          </a:lstStyle>
          <a:p>
            <a:pPr>
              <a:defRPr/>
            </a:pPr>
            <a:fld id="{924F5469-3BDF-4126-8D98-6F5B2319F57C}" type="slidenum">
              <a:rPr lang="nb-NO"/>
              <a:pPr>
                <a:defRPr/>
              </a:pPr>
              <a:t>‹#›</a:t>
            </a:fld>
            <a:endParaRPr lang="nb-NO"/>
          </a:p>
        </p:txBody>
      </p:sp>
    </p:spTree>
    <p:extLst>
      <p:ext uri="{BB962C8B-B14F-4D97-AF65-F5344CB8AC3E}">
        <p14:creationId xmlns:p14="http://schemas.microsoft.com/office/powerpoint/2010/main" val="1326577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164302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79826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209792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51202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51202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538536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51202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51202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2522834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289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66385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338617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endParaRPr lang="nb-NO"/>
          </a:p>
        </p:txBody>
      </p:sp>
    </p:spTree>
    <p:extLst>
      <p:ext uri="{BB962C8B-B14F-4D97-AF65-F5344CB8AC3E}">
        <p14:creationId xmlns:p14="http://schemas.microsoft.com/office/powerpoint/2010/main" val="63176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736600" y="1630017"/>
            <a:ext cx="8428038" cy="1073426"/>
          </a:xfrm>
          <a:prstGeom prst="rect">
            <a:avLst/>
          </a:prstGeom>
        </p:spPr>
        <p:txBody>
          <a:bodyPr vert="horz" lIns="103163" tIns="51581" rIns="103163" bIns="51581" rtlCol="0" anchor="ctr">
            <a:normAutofit/>
          </a:bodyPr>
          <a:lstStyle>
            <a:lvl1pPr algn="ctr">
              <a:defRPr sz="3000" i="1"/>
            </a:lvl1pPr>
          </a:lstStyle>
          <a:p>
            <a:r>
              <a:rPr lang="en-US" smtClean="0"/>
              <a:t>Click to edit Master title style</a:t>
            </a:r>
            <a:endParaRPr lang="nb-NO" dirty="0"/>
          </a:p>
        </p:txBody>
      </p:sp>
      <p:cxnSp>
        <p:nvCxnSpPr>
          <p:cNvPr id="14" name="Straight Connector 13"/>
          <p:cNvCxnSpPr/>
          <p:nvPr/>
        </p:nvCxnSpPr>
        <p:spPr>
          <a:xfrm>
            <a:off x="736600" y="1631290"/>
            <a:ext cx="842803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6600" y="2713940"/>
            <a:ext cx="842803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1172542" y="6356352"/>
            <a:ext cx="3136900" cy="365125"/>
          </a:xfrm>
          <a:prstGeom prst="rect">
            <a:avLst/>
          </a:prstGeom>
        </p:spPr>
        <p:txBody>
          <a:bodyPr/>
          <a:lstStyle>
            <a:lvl1pPr>
              <a:defRPr sz="1200"/>
            </a:lvl1pPr>
          </a:lstStyle>
          <a:p>
            <a:pPr>
              <a:defRPr/>
            </a:pPr>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objects/pictures with title">
    <p:spTree>
      <p:nvGrpSpPr>
        <p:cNvPr id="1" name=""/>
        <p:cNvGrpSpPr/>
        <p:nvPr/>
      </p:nvGrpSpPr>
      <p:grpSpPr>
        <a:xfrm>
          <a:off x="0" y="0"/>
          <a:ext cx="0" cy="0"/>
          <a:chOff x="0" y="0"/>
          <a:chExt cx="0" cy="0"/>
        </a:xfrm>
      </p:grpSpPr>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
        <p:nvSpPr>
          <p:cNvPr id="20" name="Text Placeholder 3"/>
          <p:cNvSpPr>
            <a:spLocks noGrp="1"/>
          </p:cNvSpPr>
          <p:nvPr userDrawn="1">
            <p:ph type="body" sz="quarter" idx="10" hasCustomPrompt="1"/>
          </p:nvPr>
        </p:nvSpPr>
        <p:spPr>
          <a:xfrm>
            <a:off x="736600" y="4272388"/>
            <a:ext cx="4047541" cy="513245"/>
          </a:xfrm>
        </p:spPr>
        <p:txBody>
          <a:bodyPr>
            <a:normAutofit/>
          </a:bodyPr>
          <a:lstStyle>
            <a:lvl1pPr marL="0" indent="0" algn="ctr">
              <a:buFontTx/>
              <a:buNone/>
              <a:defRPr sz="1200" b="1">
                <a:latin typeface="Arial" pitchFamily="34" charset="0"/>
                <a:cs typeface="Arial" pitchFamily="34" charset="0"/>
              </a:defRPr>
            </a:lvl1pPr>
          </a:lstStyle>
          <a:p>
            <a:r>
              <a:rPr lang="nb-NO" dirty="0" err="1" smtClean="0"/>
              <a:t>Click</a:t>
            </a:r>
            <a:r>
              <a:rPr lang="nb-NO" dirty="0" smtClean="0"/>
              <a:t> to </a:t>
            </a:r>
            <a:r>
              <a:rPr lang="nb-NO" dirty="0" err="1" smtClean="0"/>
              <a:t>add</a:t>
            </a:r>
            <a:r>
              <a:rPr lang="nb-NO" dirty="0" smtClean="0"/>
              <a:t> </a:t>
            </a:r>
            <a:r>
              <a:rPr lang="nb-NO" dirty="0" err="1" smtClean="0"/>
              <a:t>name</a:t>
            </a:r>
            <a:endParaRPr lang="nb-NO" dirty="0"/>
          </a:p>
        </p:txBody>
      </p:sp>
      <p:sp>
        <p:nvSpPr>
          <p:cNvPr id="21" name="Text Placeholder 3"/>
          <p:cNvSpPr>
            <a:spLocks noGrp="1"/>
          </p:cNvSpPr>
          <p:nvPr userDrawn="1">
            <p:ph type="body" sz="quarter" idx="18" hasCustomPrompt="1"/>
          </p:nvPr>
        </p:nvSpPr>
        <p:spPr>
          <a:xfrm>
            <a:off x="5105221" y="4276193"/>
            <a:ext cx="4047541" cy="516471"/>
          </a:xfrm>
        </p:spPr>
        <p:txBody>
          <a:bodyPr>
            <a:normAutofit/>
          </a:bodyPr>
          <a:lstStyle>
            <a:lvl1pPr marL="0" indent="0" algn="ctr">
              <a:buFontTx/>
              <a:buNone/>
              <a:defRPr sz="1200" b="1">
                <a:latin typeface="Arial" pitchFamily="34" charset="0"/>
                <a:cs typeface="Arial" pitchFamily="34" charset="0"/>
              </a:defRPr>
            </a:lvl1pPr>
          </a:lstStyle>
          <a:p>
            <a:r>
              <a:rPr lang="nb-NO" dirty="0" err="1" smtClean="0"/>
              <a:t>Click</a:t>
            </a:r>
            <a:r>
              <a:rPr lang="nb-NO" dirty="0" smtClean="0"/>
              <a:t> to </a:t>
            </a:r>
            <a:r>
              <a:rPr lang="nb-NO" dirty="0" err="1" smtClean="0"/>
              <a:t>add</a:t>
            </a:r>
            <a:r>
              <a:rPr lang="nb-NO" dirty="0" smtClean="0"/>
              <a:t> </a:t>
            </a:r>
            <a:r>
              <a:rPr lang="nb-NO" dirty="0" err="1" smtClean="0"/>
              <a:t>name</a:t>
            </a:r>
            <a:endParaRPr lang="nb-NO" dirty="0"/>
          </a:p>
        </p:txBody>
      </p:sp>
      <p:cxnSp>
        <p:nvCxnSpPr>
          <p:cNvPr id="8" name="Straight Connector 7"/>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9"/>
          <p:cNvSpPr>
            <a:spLocks noGrp="1"/>
          </p:cNvSpPr>
          <p:nvPr>
            <p:ph sz="quarter" idx="19"/>
          </p:nvPr>
        </p:nvSpPr>
        <p:spPr>
          <a:xfrm>
            <a:off x="736600" y="1477963"/>
            <a:ext cx="4041775" cy="2544762"/>
          </a:xfrm>
        </p:spPr>
        <p:txBody>
          <a:bodyPr/>
          <a:lstStyle>
            <a:lvl1pPr>
              <a:buNone/>
              <a:defRPr/>
            </a:lvl1pPr>
          </a:lstStyle>
          <a:p>
            <a:pPr lvl="0"/>
            <a:r>
              <a:rPr lang="en-US" smtClean="0"/>
              <a:t>Click to edit Master text styles</a:t>
            </a:r>
          </a:p>
        </p:txBody>
      </p:sp>
      <p:sp>
        <p:nvSpPr>
          <p:cNvPr id="15" name="Content Placeholder 9"/>
          <p:cNvSpPr>
            <a:spLocks noGrp="1"/>
          </p:cNvSpPr>
          <p:nvPr>
            <p:ph sz="quarter" idx="20"/>
          </p:nvPr>
        </p:nvSpPr>
        <p:spPr>
          <a:xfrm>
            <a:off x="5126038" y="1477963"/>
            <a:ext cx="4041775" cy="2544762"/>
          </a:xfrm>
        </p:spPr>
        <p:txBody>
          <a:bodyPr/>
          <a:lstStyle>
            <a:lvl1pPr>
              <a:buNone/>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objects/pictures with bullet points">
    <p:spTree>
      <p:nvGrpSpPr>
        <p:cNvPr id="1" name=""/>
        <p:cNvGrpSpPr/>
        <p:nvPr/>
      </p:nvGrpSpPr>
      <p:grpSpPr>
        <a:xfrm>
          <a:off x="0" y="0"/>
          <a:ext cx="0" cy="0"/>
          <a:chOff x="0" y="0"/>
          <a:chExt cx="0" cy="0"/>
        </a:xfrm>
      </p:grpSpPr>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
        <p:nvSpPr>
          <p:cNvPr id="8" name="Text Placeholder 14"/>
          <p:cNvSpPr>
            <a:spLocks noGrp="1"/>
          </p:cNvSpPr>
          <p:nvPr>
            <p:ph type="body" sz="quarter" idx="15"/>
          </p:nvPr>
        </p:nvSpPr>
        <p:spPr>
          <a:xfrm>
            <a:off x="736601" y="3911191"/>
            <a:ext cx="4076801" cy="1935833"/>
          </a:xfrm>
        </p:spPr>
        <p:txBody>
          <a:bodyPr>
            <a:normAutofit/>
          </a:bodyPr>
          <a:lstStyle>
            <a:lvl1pPr>
              <a:defRPr sz="1800"/>
            </a:lvl1pPr>
            <a:lvl2pPr>
              <a:defRPr sz="1800">
                <a:solidFill>
                  <a:schemeClr val="tx1"/>
                </a:solidFill>
              </a:defRPr>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9" name="Text Placeholder 14"/>
          <p:cNvSpPr>
            <a:spLocks noGrp="1"/>
          </p:cNvSpPr>
          <p:nvPr>
            <p:ph type="body" sz="quarter" idx="18"/>
          </p:nvPr>
        </p:nvSpPr>
        <p:spPr>
          <a:xfrm>
            <a:off x="5111589" y="3909972"/>
            <a:ext cx="4076801" cy="1937052"/>
          </a:xfrm>
        </p:spPr>
        <p:txBody>
          <a:bodyPr>
            <a:normAutofit/>
          </a:bodyPr>
          <a:lstStyle>
            <a:lvl1pPr>
              <a:defRPr sz="1800"/>
            </a:lvl1pPr>
            <a:lvl2pPr>
              <a:defRPr sz="1800">
                <a:solidFill>
                  <a:schemeClr val="tx1"/>
                </a:solidFill>
              </a:defRPr>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cxnSp>
        <p:nvCxnSpPr>
          <p:cNvPr id="14" name="Straight Connector 13"/>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16"/>
          <p:cNvSpPr>
            <a:spLocks noGrp="1"/>
          </p:cNvSpPr>
          <p:nvPr>
            <p:ph sz="quarter" idx="19"/>
          </p:nvPr>
        </p:nvSpPr>
        <p:spPr>
          <a:xfrm>
            <a:off x="736600" y="1477963"/>
            <a:ext cx="4037013" cy="2182812"/>
          </a:xfrm>
        </p:spPr>
        <p:txBody>
          <a:bodyPr/>
          <a:lstStyle>
            <a:lvl1pPr>
              <a:buNone/>
              <a:defRPr/>
            </a:lvl1pPr>
          </a:lstStyle>
          <a:p>
            <a:pPr lvl="0"/>
            <a:r>
              <a:rPr lang="en-US" smtClean="0"/>
              <a:t>Click to edit Master text styles</a:t>
            </a:r>
          </a:p>
        </p:txBody>
      </p:sp>
      <p:sp>
        <p:nvSpPr>
          <p:cNvPr id="19" name="Content Placeholder 16"/>
          <p:cNvSpPr>
            <a:spLocks noGrp="1"/>
          </p:cNvSpPr>
          <p:nvPr>
            <p:ph sz="quarter" idx="20"/>
          </p:nvPr>
        </p:nvSpPr>
        <p:spPr>
          <a:xfrm>
            <a:off x="5130800" y="1477963"/>
            <a:ext cx="4037013" cy="2182812"/>
          </a:xfrm>
        </p:spPr>
        <p:txBody>
          <a:bodyPr/>
          <a:lstStyle>
            <a:lvl1pPr>
              <a:buNone/>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274243" y="1373188"/>
            <a:ext cx="7416824" cy="1785366"/>
          </a:xfrm>
        </p:spPr>
        <p:txBody>
          <a:bodyPr>
            <a:normAutofit/>
          </a:bodyPr>
          <a:lstStyle>
            <a:lvl1pPr marL="0" indent="0">
              <a:buNone/>
              <a:defRPr sz="1800"/>
            </a:lvl1pPr>
          </a:lstStyle>
          <a:p>
            <a:pPr lvl="0"/>
            <a:r>
              <a:rPr lang="en-US" smtClean="0"/>
              <a:t>Click to edit Master text styles</a:t>
            </a:r>
          </a:p>
        </p:txBody>
      </p:sp>
      <p:sp>
        <p:nvSpPr>
          <p:cNvPr id="11" name="Text Placeholder 9"/>
          <p:cNvSpPr>
            <a:spLocks noGrp="1"/>
          </p:cNvSpPr>
          <p:nvPr>
            <p:ph type="body" sz="quarter" idx="14"/>
          </p:nvPr>
        </p:nvSpPr>
        <p:spPr>
          <a:xfrm>
            <a:off x="2360593" y="3470192"/>
            <a:ext cx="6336823" cy="1799654"/>
          </a:xfrm>
        </p:spPr>
        <p:txBody>
          <a:bodyPr>
            <a:normAutofit/>
          </a:bodyPr>
          <a:lstStyle>
            <a:lvl1pPr marL="0" indent="0">
              <a:buNone/>
              <a:defRPr sz="1800" i="1">
                <a:solidFill>
                  <a:srgbClr val="1D93D2"/>
                </a:solidFill>
              </a:defRPr>
            </a:lvl1pPr>
          </a:lstStyle>
          <a:p>
            <a:pPr lvl="0"/>
            <a:r>
              <a:rPr lang="en-US" smtClean="0"/>
              <a:t>Click to edit Master text styles</a:t>
            </a:r>
          </a:p>
        </p:txBody>
      </p:sp>
      <p:sp>
        <p:nvSpPr>
          <p:cNvPr id="9"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6" name="Straight Connector 5"/>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736600" y="1630017"/>
            <a:ext cx="8428038" cy="1073426"/>
          </a:xfrm>
          <a:prstGeom prst="rect">
            <a:avLst/>
          </a:prstGeom>
        </p:spPr>
        <p:txBody>
          <a:bodyPr vert="horz" lIns="103163" tIns="51581" rIns="103163" bIns="51581" rtlCol="0" anchor="ctr">
            <a:normAutofit/>
          </a:bodyPr>
          <a:lstStyle>
            <a:lvl1pPr algn="ctr">
              <a:defRPr sz="3000" i="1">
                <a:solidFill>
                  <a:srgbClr val="1D93D2"/>
                </a:solidFill>
              </a:defRPr>
            </a:lvl1pPr>
          </a:lstStyle>
          <a:p>
            <a:r>
              <a:rPr lang="en-US" dirty="0" smtClean="0"/>
              <a:t>Chapter</a:t>
            </a:r>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pictures slide">
    <p:spTree>
      <p:nvGrpSpPr>
        <p:cNvPr id="1" name=""/>
        <p:cNvGrpSpPr/>
        <p:nvPr/>
      </p:nvGrpSpPr>
      <p:grpSpPr>
        <a:xfrm>
          <a:off x="0" y="0"/>
          <a:ext cx="0" cy="0"/>
          <a:chOff x="0" y="0"/>
          <a:chExt cx="0" cy="0"/>
        </a:xfrm>
      </p:grpSpPr>
      <p:sp>
        <p:nvSpPr>
          <p:cNvPr id="15" name="Picture Placeholder 14"/>
          <p:cNvSpPr>
            <a:spLocks noGrp="1"/>
          </p:cNvSpPr>
          <p:nvPr>
            <p:ph type="pic" sz="quarter" idx="16" hasCustomPrompt="1"/>
          </p:nvPr>
        </p:nvSpPr>
        <p:spPr>
          <a:xfrm>
            <a:off x="736600" y="1484258"/>
            <a:ext cx="139212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
        <p:nvSpPr>
          <p:cNvPr id="27" name="Picture Placeholder 14"/>
          <p:cNvSpPr>
            <a:spLocks noGrp="1"/>
          </p:cNvSpPr>
          <p:nvPr>
            <p:ph type="pic" sz="quarter" idx="17" hasCustomPrompt="1"/>
          </p:nvPr>
        </p:nvSpPr>
        <p:spPr>
          <a:xfrm>
            <a:off x="2491356" y="1481727"/>
            <a:ext cx="1392123" cy="888936"/>
          </a:xfrm>
        </p:spPr>
        <p:txBody>
          <a:bodyPr>
            <a:normAutofit/>
          </a:bodyPr>
          <a:lstStyle>
            <a:lvl1pPr marL="0" indent="0" algn="l">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29" name="Picture Placeholder 14"/>
          <p:cNvSpPr>
            <a:spLocks noGrp="1"/>
          </p:cNvSpPr>
          <p:nvPr>
            <p:ph type="pic" sz="quarter" idx="19" hasCustomPrompt="1"/>
          </p:nvPr>
        </p:nvSpPr>
        <p:spPr>
          <a:xfrm>
            <a:off x="6000869" y="1484313"/>
            <a:ext cx="1398469" cy="89630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0" name="Picture Placeholder 14"/>
          <p:cNvSpPr>
            <a:spLocks noGrp="1"/>
          </p:cNvSpPr>
          <p:nvPr>
            <p:ph type="pic" sz="quarter" idx="20" hasCustomPrompt="1"/>
          </p:nvPr>
        </p:nvSpPr>
        <p:spPr>
          <a:xfrm>
            <a:off x="7755625" y="1484313"/>
            <a:ext cx="1392123" cy="89630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63" name="Picture Placeholder 14"/>
          <p:cNvSpPr>
            <a:spLocks noGrp="1"/>
          </p:cNvSpPr>
          <p:nvPr>
            <p:ph type="pic" sz="quarter" idx="41" hasCustomPrompt="1"/>
          </p:nvPr>
        </p:nvSpPr>
        <p:spPr>
          <a:xfrm>
            <a:off x="2491356" y="2826249"/>
            <a:ext cx="139212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64" name="Picture Placeholder 14"/>
          <p:cNvSpPr>
            <a:spLocks noGrp="1"/>
          </p:cNvSpPr>
          <p:nvPr>
            <p:ph type="pic" sz="quarter" idx="42" hasCustomPrompt="1"/>
          </p:nvPr>
        </p:nvSpPr>
        <p:spPr>
          <a:xfrm>
            <a:off x="4235450" y="2828743"/>
            <a:ext cx="1402785"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65" name="Picture Placeholder 14"/>
          <p:cNvSpPr>
            <a:spLocks noGrp="1"/>
          </p:cNvSpPr>
          <p:nvPr>
            <p:ph type="pic" sz="quarter" idx="43" hasCustomPrompt="1"/>
          </p:nvPr>
        </p:nvSpPr>
        <p:spPr>
          <a:xfrm>
            <a:off x="6000868" y="2828835"/>
            <a:ext cx="139212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66" name="Picture Placeholder 14"/>
          <p:cNvSpPr>
            <a:spLocks noGrp="1"/>
          </p:cNvSpPr>
          <p:nvPr>
            <p:ph type="pic" sz="quarter" idx="44" hasCustomPrompt="1"/>
          </p:nvPr>
        </p:nvSpPr>
        <p:spPr>
          <a:xfrm>
            <a:off x="7755625" y="2828835"/>
            <a:ext cx="139212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25" name="Picture Placeholder 14"/>
          <p:cNvSpPr>
            <a:spLocks noGrp="1"/>
          </p:cNvSpPr>
          <p:nvPr>
            <p:ph type="pic" sz="quarter" idx="50" hasCustomPrompt="1"/>
          </p:nvPr>
        </p:nvSpPr>
        <p:spPr>
          <a:xfrm>
            <a:off x="736600" y="2826249"/>
            <a:ext cx="139541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1" name="Picture Placeholder 14"/>
          <p:cNvSpPr>
            <a:spLocks noGrp="1"/>
          </p:cNvSpPr>
          <p:nvPr>
            <p:ph type="pic" sz="quarter" idx="51" hasCustomPrompt="1"/>
          </p:nvPr>
        </p:nvSpPr>
        <p:spPr>
          <a:xfrm>
            <a:off x="4232904" y="1484313"/>
            <a:ext cx="1407484" cy="89630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cxnSp>
        <p:nvCxnSpPr>
          <p:cNvPr id="24" name="Straight Connector 23"/>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Picture Placeholder 14"/>
          <p:cNvSpPr>
            <a:spLocks noGrp="1"/>
          </p:cNvSpPr>
          <p:nvPr>
            <p:ph type="pic" sz="quarter" idx="52" hasCustomPrompt="1"/>
          </p:nvPr>
        </p:nvSpPr>
        <p:spPr>
          <a:xfrm>
            <a:off x="2491356" y="4177752"/>
            <a:ext cx="139212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28" name="Picture Placeholder 14"/>
          <p:cNvSpPr>
            <a:spLocks noGrp="1"/>
          </p:cNvSpPr>
          <p:nvPr>
            <p:ph type="pic" sz="quarter" idx="53" hasCustomPrompt="1"/>
          </p:nvPr>
        </p:nvSpPr>
        <p:spPr>
          <a:xfrm>
            <a:off x="4235450" y="4180246"/>
            <a:ext cx="1402785"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2" name="Picture Placeholder 14"/>
          <p:cNvSpPr>
            <a:spLocks noGrp="1"/>
          </p:cNvSpPr>
          <p:nvPr>
            <p:ph type="pic" sz="quarter" idx="54" hasCustomPrompt="1"/>
          </p:nvPr>
        </p:nvSpPr>
        <p:spPr>
          <a:xfrm>
            <a:off x="6000868" y="4180338"/>
            <a:ext cx="139212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3" name="Picture Placeholder 14"/>
          <p:cNvSpPr>
            <a:spLocks noGrp="1"/>
          </p:cNvSpPr>
          <p:nvPr>
            <p:ph type="pic" sz="quarter" idx="55" hasCustomPrompt="1"/>
          </p:nvPr>
        </p:nvSpPr>
        <p:spPr>
          <a:xfrm>
            <a:off x="7755625" y="4180338"/>
            <a:ext cx="1392123" cy="888936"/>
          </a:xfrm>
        </p:spPr>
        <p:txBody>
          <a:bodyPr>
            <a:normAutofit/>
          </a:bodyPr>
          <a:lstStyle>
            <a:lvl1pPr marL="0" indent="0">
              <a:buNone/>
              <a:tabLst/>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4" name="Picture Placeholder 14"/>
          <p:cNvSpPr>
            <a:spLocks noGrp="1"/>
          </p:cNvSpPr>
          <p:nvPr>
            <p:ph type="pic" sz="quarter" idx="56" hasCustomPrompt="1"/>
          </p:nvPr>
        </p:nvSpPr>
        <p:spPr>
          <a:xfrm>
            <a:off x="736600" y="4177752"/>
            <a:ext cx="1395413" cy="888936"/>
          </a:xfrm>
        </p:spPr>
        <p:txBody>
          <a:bodyPr>
            <a:normAutofit/>
          </a:bodyPr>
          <a:lstStyle>
            <a:lvl1pPr marL="0" indent="0">
              <a:buNone/>
              <a:defRPr lang="nb-NO" dirty="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s and text">
    <p:spTree>
      <p:nvGrpSpPr>
        <p:cNvPr id="1" name=""/>
        <p:cNvGrpSpPr/>
        <p:nvPr/>
      </p:nvGrpSpPr>
      <p:grpSpPr>
        <a:xfrm>
          <a:off x="0" y="0"/>
          <a:ext cx="0" cy="0"/>
          <a:chOff x="0" y="0"/>
          <a:chExt cx="0" cy="0"/>
        </a:xfrm>
      </p:grpSpPr>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15" name="Straight Connector 14"/>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4"/>
          <p:cNvSpPr>
            <a:spLocks noGrp="1"/>
          </p:cNvSpPr>
          <p:nvPr>
            <p:ph type="body" sz="quarter" idx="15"/>
          </p:nvPr>
        </p:nvSpPr>
        <p:spPr>
          <a:xfrm>
            <a:off x="736600" y="3598569"/>
            <a:ext cx="4939995" cy="2028039"/>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28" name="Picture Placeholder 14"/>
          <p:cNvSpPr>
            <a:spLocks noGrp="1"/>
          </p:cNvSpPr>
          <p:nvPr>
            <p:ph type="pic" sz="quarter" idx="16" hasCustomPrompt="1"/>
          </p:nvPr>
        </p:nvSpPr>
        <p:spPr>
          <a:xfrm>
            <a:off x="736600" y="1484313"/>
            <a:ext cx="1392123" cy="888936"/>
          </a:xfrm>
        </p:spPr>
        <p:txBody>
          <a:bodyPr>
            <a:normAutofit/>
          </a:bodyPr>
          <a:lstStyle>
            <a:lvl1pPr marL="0" indent="0">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29" name="Picture Placeholder 14"/>
          <p:cNvSpPr>
            <a:spLocks noGrp="1"/>
          </p:cNvSpPr>
          <p:nvPr>
            <p:ph type="pic" sz="quarter" idx="17" hasCustomPrompt="1"/>
          </p:nvPr>
        </p:nvSpPr>
        <p:spPr>
          <a:xfrm>
            <a:off x="2491356" y="1481727"/>
            <a:ext cx="1392123" cy="888936"/>
          </a:xfrm>
        </p:spPr>
        <p:txBody>
          <a:bodyPr>
            <a:normAutofit/>
          </a:bodyPr>
          <a:lstStyle>
            <a:lvl1pPr marL="0" indent="0">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0" name="Picture Placeholder 14"/>
          <p:cNvSpPr>
            <a:spLocks noGrp="1"/>
          </p:cNvSpPr>
          <p:nvPr>
            <p:ph type="pic" sz="quarter" idx="19" hasCustomPrompt="1"/>
          </p:nvPr>
        </p:nvSpPr>
        <p:spPr>
          <a:xfrm>
            <a:off x="6000869" y="1484313"/>
            <a:ext cx="1398469" cy="896306"/>
          </a:xfrm>
        </p:spPr>
        <p:txBody>
          <a:bodyPr>
            <a:normAutofit/>
          </a:bodyPr>
          <a:lstStyle>
            <a:lvl1pPr marL="0" indent="0">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1" name="Picture Placeholder 14"/>
          <p:cNvSpPr>
            <a:spLocks noGrp="1"/>
          </p:cNvSpPr>
          <p:nvPr>
            <p:ph type="pic" sz="quarter" idx="20" hasCustomPrompt="1"/>
          </p:nvPr>
        </p:nvSpPr>
        <p:spPr>
          <a:xfrm>
            <a:off x="7755625" y="1484313"/>
            <a:ext cx="1392123" cy="896306"/>
          </a:xfrm>
        </p:spPr>
        <p:txBody>
          <a:bodyPr>
            <a:normAutofit/>
          </a:bodyPr>
          <a:lstStyle>
            <a:lvl1pPr marL="0" indent="0">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32" name="Text Placeholder 3"/>
          <p:cNvSpPr>
            <a:spLocks noGrp="1"/>
          </p:cNvSpPr>
          <p:nvPr>
            <p:ph type="body" sz="quarter" idx="10"/>
          </p:nvPr>
        </p:nvSpPr>
        <p:spPr>
          <a:xfrm>
            <a:off x="736599" y="2515351"/>
            <a:ext cx="1395414" cy="781050"/>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sp>
        <p:nvSpPr>
          <p:cNvPr id="33" name="Text Placeholder 3"/>
          <p:cNvSpPr>
            <a:spLocks noGrp="1"/>
          </p:cNvSpPr>
          <p:nvPr>
            <p:ph type="body" sz="quarter" idx="36"/>
          </p:nvPr>
        </p:nvSpPr>
        <p:spPr>
          <a:xfrm>
            <a:off x="2492376" y="2508945"/>
            <a:ext cx="1395412" cy="781050"/>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sp>
        <p:nvSpPr>
          <p:cNvPr id="34" name="Text Placeholder 3"/>
          <p:cNvSpPr>
            <a:spLocks noGrp="1"/>
          </p:cNvSpPr>
          <p:nvPr>
            <p:ph type="body" sz="quarter" idx="37"/>
          </p:nvPr>
        </p:nvSpPr>
        <p:spPr>
          <a:xfrm>
            <a:off x="4235450" y="2511693"/>
            <a:ext cx="1404938" cy="780796"/>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sp>
        <p:nvSpPr>
          <p:cNvPr id="35" name="Text Placeholder 3"/>
          <p:cNvSpPr>
            <a:spLocks noGrp="1"/>
          </p:cNvSpPr>
          <p:nvPr>
            <p:ph type="body" sz="quarter" idx="38"/>
          </p:nvPr>
        </p:nvSpPr>
        <p:spPr>
          <a:xfrm>
            <a:off x="6002338" y="2511693"/>
            <a:ext cx="1392787" cy="780796"/>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sp>
        <p:nvSpPr>
          <p:cNvPr id="36" name="Text Placeholder 3"/>
          <p:cNvSpPr>
            <a:spLocks noGrp="1"/>
          </p:cNvSpPr>
          <p:nvPr>
            <p:ph type="body" sz="quarter" idx="39"/>
          </p:nvPr>
        </p:nvSpPr>
        <p:spPr>
          <a:xfrm>
            <a:off x="7756525" y="2511693"/>
            <a:ext cx="1392442" cy="780796"/>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sp>
        <p:nvSpPr>
          <p:cNvPr id="37" name="Picture Placeholder 14"/>
          <p:cNvSpPr>
            <a:spLocks noGrp="1"/>
          </p:cNvSpPr>
          <p:nvPr>
            <p:ph type="pic" sz="quarter" idx="51" hasCustomPrompt="1"/>
          </p:nvPr>
        </p:nvSpPr>
        <p:spPr>
          <a:xfrm>
            <a:off x="4232904" y="1484313"/>
            <a:ext cx="1407484" cy="896306"/>
          </a:xfrm>
        </p:spPr>
        <p:txBody>
          <a:bodyPr>
            <a:normAutofit/>
          </a:bodyPr>
          <a:lstStyle>
            <a:lvl1pPr marL="0" indent="0">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s">
    <p:spTree>
      <p:nvGrpSpPr>
        <p:cNvPr id="1" name=""/>
        <p:cNvGrpSpPr/>
        <p:nvPr/>
      </p:nvGrpSpPr>
      <p:grpSpPr>
        <a:xfrm>
          <a:off x="0" y="0"/>
          <a:ext cx="0" cy="0"/>
          <a:chOff x="0" y="0"/>
          <a:chExt cx="0" cy="0"/>
        </a:xfrm>
      </p:grpSpPr>
      <p:sp>
        <p:nvSpPr>
          <p:cNvPr id="15" name="Picture Placeholder 14"/>
          <p:cNvSpPr>
            <a:spLocks noGrp="1"/>
          </p:cNvSpPr>
          <p:nvPr>
            <p:ph type="pic" sz="quarter" idx="16" hasCustomPrompt="1"/>
          </p:nvPr>
        </p:nvSpPr>
        <p:spPr>
          <a:xfrm>
            <a:off x="734453" y="1477963"/>
            <a:ext cx="2567635" cy="1639556"/>
          </a:xfrm>
        </p:spPr>
        <p:txBody>
          <a:bodyPr>
            <a:normAutofit/>
          </a:bodyPr>
          <a:lstStyle>
            <a:lvl1pPr>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
        <p:nvSpPr>
          <p:cNvPr id="27" name="Picture Placeholder 14"/>
          <p:cNvSpPr>
            <a:spLocks noGrp="1"/>
          </p:cNvSpPr>
          <p:nvPr>
            <p:ph type="pic" sz="quarter" idx="17" hasCustomPrompt="1"/>
          </p:nvPr>
        </p:nvSpPr>
        <p:spPr>
          <a:xfrm>
            <a:off x="3659913" y="1480360"/>
            <a:ext cx="2567635" cy="1639556"/>
          </a:xfrm>
        </p:spPr>
        <p:txBody>
          <a:bodyPr>
            <a:normAutofit/>
          </a:bodyPr>
          <a:lstStyle>
            <a:lvl1pPr>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28" name="Picture Placeholder 14"/>
          <p:cNvSpPr>
            <a:spLocks noGrp="1"/>
          </p:cNvSpPr>
          <p:nvPr>
            <p:ph type="pic" sz="quarter" idx="18" hasCustomPrompt="1"/>
          </p:nvPr>
        </p:nvSpPr>
        <p:spPr>
          <a:xfrm>
            <a:off x="6596074" y="1477815"/>
            <a:ext cx="2567635" cy="1639556"/>
          </a:xfrm>
        </p:spPr>
        <p:txBody>
          <a:bodyPr>
            <a:normAutofit/>
          </a:bodyPr>
          <a:lstStyle>
            <a:lvl1pPr>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43" name="Text Placeholder 3"/>
          <p:cNvSpPr>
            <a:spLocks noGrp="1"/>
          </p:cNvSpPr>
          <p:nvPr userDrawn="1">
            <p:ph type="body" sz="quarter" idx="10"/>
          </p:nvPr>
        </p:nvSpPr>
        <p:spPr>
          <a:xfrm>
            <a:off x="736600" y="3370192"/>
            <a:ext cx="2562555" cy="1142352"/>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sp>
        <p:nvSpPr>
          <p:cNvPr id="45" name="Text Placeholder 3"/>
          <p:cNvSpPr>
            <a:spLocks noGrp="1"/>
          </p:cNvSpPr>
          <p:nvPr userDrawn="1">
            <p:ph type="body" sz="quarter" idx="19"/>
          </p:nvPr>
        </p:nvSpPr>
        <p:spPr>
          <a:xfrm>
            <a:off x="3661031" y="3370298"/>
            <a:ext cx="2562555" cy="1142352"/>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sp>
        <p:nvSpPr>
          <p:cNvPr id="46" name="Text Placeholder 3"/>
          <p:cNvSpPr>
            <a:spLocks noGrp="1"/>
          </p:cNvSpPr>
          <p:nvPr userDrawn="1">
            <p:ph type="body" sz="quarter" idx="20"/>
          </p:nvPr>
        </p:nvSpPr>
        <p:spPr>
          <a:xfrm>
            <a:off x="6592620" y="3368973"/>
            <a:ext cx="2562555" cy="1142352"/>
          </a:xfrm>
        </p:spPr>
        <p:txBody>
          <a:bodyPr>
            <a:normAutofit/>
          </a:bodyPr>
          <a:lstStyle>
            <a:lvl1pPr marL="0" indent="0" algn="ctr">
              <a:buFontTx/>
              <a:buNone/>
              <a:defRPr sz="1200" b="1">
                <a:latin typeface="Arial" pitchFamily="34" charset="0"/>
                <a:cs typeface="Arial" pitchFamily="34" charset="0"/>
              </a:defRPr>
            </a:lvl1pPr>
          </a:lstStyle>
          <a:p>
            <a:pPr lvl="0"/>
            <a:r>
              <a:rPr lang="en-US" smtClean="0"/>
              <a:t>Click to edit Master text styles</a:t>
            </a:r>
          </a:p>
        </p:txBody>
      </p:sp>
      <p:cxnSp>
        <p:nvCxnSpPr>
          <p:cNvPr id="11" name="Straight Connector 10"/>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menu with bullet">
    <p:spTree>
      <p:nvGrpSpPr>
        <p:cNvPr id="1" name=""/>
        <p:cNvGrpSpPr/>
        <p:nvPr/>
      </p:nvGrpSpPr>
      <p:grpSpPr>
        <a:xfrm>
          <a:off x="0" y="0"/>
          <a:ext cx="0" cy="0"/>
          <a:chOff x="0" y="0"/>
          <a:chExt cx="0" cy="0"/>
        </a:xfrm>
      </p:grpSpPr>
      <p:sp>
        <p:nvSpPr>
          <p:cNvPr id="8"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
        <p:nvSpPr>
          <p:cNvPr id="9" name="Text Placeholder 19"/>
          <p:cNvSpPr>
            <a:spLocks noGrp="1"/>
          </p:cNvSpPr>
          <p:nvPr>
            <p:ph type="body" sz="quarter" idx="10" hasCustomPrompt="1"/>
          </p:nvPr>
        </p:nvSpPr>
        <p:spPr>
          <a:xfrm>
            <a:off x="585216" y="1373187"/>
            <a:ext cx="1491234" cy="4468041"/>
          </a:xfrm>
        </p:spPr>
        <p:txBody>
          <a:bodyPr lIns="144000" rIns="108000" bIns="72000"/>
          <a:lstStyle>
            <a:lvl1pPr marL="0" indent="0">
              <a:buFontTx/>
              <a:buNone/>
              <a:defRPr sz="1000" b="1">
                <a:latin typeface="Arial" pitchFamily="34" charset="0"/>
                <a:cs typeface="Arial" pitchFamily="34" charset="0"/>
              </a:defRPr>
            </a:lvl1pPr>
          </a:lstStyle>
          <a:p>
            <a:pPr lvl="0"/>
            <a:r>
              <a:rPr lang="en-US" dirty="0" smtClean="0"/>
              <a:t>Click to edit master text styles</a:t>
            </a:r>
          </a:p>
        </p:txBody>
      </p:sp>
      <p:sp>
        <p:nvSpPr>
          <p:cNvPr id="10" name="Content Placeholder 2"/>
          <p:cNvSpPr>
            <a:spLocks noGrp="1"/>
          </p:cNvSpPr>
          <p:nvPr>
            <p:ph idx="1"/>
          </p:nvPr>
        </p:nvSpPr>
        <p:spPr>
          <a:xfrm>
            <a:off x="2543176" y="1373188"/>
            <a:ext cx="6008294" cy="4420632"/>
          </a:xfrm>
        </p:spPr>
        <p:txBody>
          <a:bodyPr>
            <a:normAutofit/>
          </a:bodyPr>
          <a:lstStyle>
            <a:lvl1pPr>
              <a:defRPr sz="1600">
                <a:latin typeface="Times New Roman" pitchFamily="18" charset="0"/>
                <a:cs typeface="Times New Roman" pitchFamily="18" charset="0"/>
              </a:defRPr>
            </a:lvl1pPr>
            <a:lvl2pPr>
              <a:buClr>
                <a:schemeClr val="tx2"/>
              </a:buClr>
              <a:defRPr sz="1600">
                <a:solidFill>
                  <a:schemeClr val="tx1"/>
                </a:solidFill>
                <a:latin typeface="Times New Roman" pitchFamily="18" charset="0"/>
                <a:cs typeface="Times New Roman" pitchFamily="18" charset="0"/>
              </a:defRPr>
            </a:lvl2pPr>
            <a:lvl3pPr>
              <a:defRPr sz="16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cxnSp>
        <p:nvCxnSpPr>
          <p:cNvPr id="12" name="Straight Connector 11"/>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139281" y="3668713"/>
            <a:ext cx="4359277" cy="0"/>
          </a:xfrm>
          <a:prstGeom prst="line">
            <a:avLst/>
          </a:prstGeom>
          <a:ln>
            <a:solidFill>
              <a:srgbClr val="1D93D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menu with bullet and navigation">
    <p:spTree>
      <p:nvGrpSpPr>
        <p:cNvPr id="1" name=""/>
        <p:cNvGrpSpPr/>
        <p:nvPr/>
      </p:nvGrpSpPr>
      <p:grpSpPr>
        <a:xfrm>
          <a:off x="0" y="0"/>
          <a:ext cx="0" cy="0"/>
          <a:chOff x="0" y="0"/>
          <a:chExt cx="0" cy="0"/>
        </a:xfrm>
      </p:grpSpPr>
      <p:sp>
        <p:nvSpPr>
          <p:cNvPr id="13" name="Content Placeholder 2"/>
          <p:cNvSpPr>
            <a:spLocks noGrp="1"/>
          </p:cNvSpPr>
          <p:nvPr>
            <p:ph idx="1"/>
          </p:nvPr>
        </p:nvSpPr>
        <p:spPr>
          <a:xfrm>
            <a:off x="2543176" y="1373188"/>
            <a:ext cx="6008294" cy="4420632"/>
          </a:xfrm>
        </p:spPr>
        <p:txBody>
          <a:bodyPr>
            <a:normAutofit/>
          </a:bodyPr>
          <a:lstStyle>
            <a:lvl1pPr>
              <a:defRPr sz="1600">
                <a:latin typeface="Times New Roman" pitchFamily="18" charset="0"/>
                <a:cs typeface="Times New Roman" pitchFamily="18" charset="0"/>
              </a:defRPr>
            </a:lvl1pPr>
            <a:lvl2pPr>
              <a:buClr>
                <a:schemeClr val="tx2"/>
              </a:buClr>
              <a:defRPr sz="1600">
                <a:solidFill>
                  <a:schemeClr val="tx1"/>
                </a:solidFill>
                <a:latin typeface="Times New Roman" pitchFamily="18" charset="0"/>
                <a:cs typeface="Times New Roman" pitchFamily="18" charset="0"/>
              </a:defRPr>
            </a:lvl2pPr>
            <a:lvl3pPr>
              <a:defRPr sz="16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0" name="Text Placeholder 19"/>
          <p:cNvSpPr>
            <a:spLocks noGrp="1"/>
          </p:cNvSpPr>
          <p:nvPr>
            <p:ph type="body" sz="quarter" idx="10" hasCustomPrompt="1"/>
          </p:nvPr>
        </p:nvSpPr>
        <p:spPr>
          <a:xfrm>
            <a:off x="585216" y="1373187"/>
            <a:ext cx="1491234" cy="4468041"/>
          </a:xfrm>
        </p:spPr>
        <p:txBody>
          <a:bodyPr lIns="144000" rIns="108000" bIns="72000"/>
          <a:lstStyle>
            <a:lvl1pPr marL="0" indent="0">
              <a:buFontTx/>
              <a:buNone/>
              <a:defRPr sz="1000" b="1">
                <a:latin typeface="Arial" pitchFamily="34" charset="0"/>
                <a:cs typeface="Arial" pitchFamily="34" charset="0"/>
              </a:defRPr>
            </a:lvl1pPr>
          </a:lstStyle>
          <a:p>
            <a:pPr lvl="0"/>
            <a:r>
              <a:rPr lang="en-US" dirty="0" smtClean="0"/>
              <a:t>Click to edit master text styles</a:t>
            </a:r>
          </a:p>
        </p:txBody>
      </p:sp>
      <p:sp>
        <p:nvSpPr>
          <p:cNvPr id="15" name="Text Placeholder 19"/>
          <p:cNvSpPr>
            <a:spLocks noGrp="1"/>
          </p:cNvSpPr>
          <p:nvPr>
            <p:ph type="body" sz="quarter" idx="11" hasCustomPrompt="1"/>
          </p:nvPr>
        </p:nvSpPr>
        <p:spPr>
          <a:xfrm>
            <a:off x="585216" y="351130"/>
            <a:ext cx="1497330" cy="548640"/>
          </a:xfrm>
        </p:spPr>
        <p:txBody>
          <a:bodyPr lIns="144000" rIns="108000" bIns="72000" anchor="b"/>
          <a:lstStyle>
            <a:lvl1pPr marL="0" indent="0">
              <a:buFontTx/>
              <a:buNone/>
              <a:defRPr sz="900" b="1" baseline="0">
                <a:latin typeface="Arial" pitchFamily="34" charset="0"/>
                <a:cs typeface="Arial" pitchFamily="34" charset="0"/>
              </a:defRPr>
            </a:lvl1pPr>
          </a:lstStyle>
          <a:p>
            <a:pPr lvl="0"/>
            <a:r>
              <a:rPr lang="en-US" dirty="0" smtClean="0"/>
              <a:t>Click to put in navigation text</a:t>
            </a:r>
          </a:p>
        </p:txBody>
      </p:sp>
      <p:sp>
        <p:nvSpPr>
          <p:cNvPr id="9" name="Title 1"/>
          <p:cNvSpPr txBox="1">
            <a:spLocks/>
          </p:cNvSpPr>
          <p:nvPr userDrawn="1"/>
        </p:nvSpPr>
        <p:spPr>
          <a:xfrm>
            <a:off x="2479852" y="387705"/>
            <a:ext cx="6930847" cy="758984"/>
          </a:xfrm>
          <a:prstGeom prst="rect">
            <a:avLst/>
          </a:prstGeom>
        </p:spPr>
        <p:txBody>
          <a:bodyPr/>
          <a:lstStyle>
            <a:lvl1pPr>
              <a:defRPr sz="2800"/>
            </a:lvl1pPr>
          </a:lstStyle>
          <a:p>
            <a:pPr marL="0" marR="0" lvl="0" indent="0" algn="l" defTabSz="103162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Click to edit Master title style</a:t>
            </a:r>
            <a:endParaRPr kumimoji="0" lang="nb-NO"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11" name="Straight Connector 10"/>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139281" y="3668713"/>
            <a:ext cx="4359277" cy="0"/>
          </a:xfrm>
          <a:prstGeom prst="line">
            <a:avLst/>
          </a:prstGeom>
          <a:ln>
            <a:solidFill>
              <a:srgbClr val="1D93D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menu with bullet, navigation and page no">
    <p:spTree>
      <p:nvGrpSpPr>
        <p:cNvPr id="1" name=""/>
        <p:cNvGrpSpPr/>
        <p:nvPr/>
      </p:nvGrpSpPr>
      <p:grpSpPr>
        <a:xfrm>
          <a:off x="0" y="0"/>
          <a:ext cx="0" cy="0"/>
          <a:chOff x="0" y="0"/>
          <a:chExt cx="0" cy="0"/>
        </a:xfrm>
      </p:grpSpPr>
      <p:cxnSp>
        <p:nvCxnSpPr>
          <p:cNvPr id="8" name="Straight Connector 7"/>
          <p:cNvCxnSpPr/>
          <p:nvPr userDrawn="1"/>
        </p:nvCxnSpPr>
        <p:spPr>
          <a:xfrm rot="5400000">
            <a:off x="6451606" y="3668714"/>
            <a:ext cx="4359274" cy="0"/>
          </a:xfrm>
          <a:prstGeom prst="line">
            <a:avLst/>
          </a:prstGeom>
          <a:ln>
            <a:solidFill>
              <a:srgbClr val="1D93D2"/>
            </a:solidFill>
          </a:ln>
        </p:spPr>
        <p:style>
          <a:lnRef idx="1">
            <a:schemeClr val="accent1"/>
          </a:lnRef>
          <a:fillRef idx="0">
            <a:schemeClr val="accent1"/>
          </a:fillRef>
          <a:effectRef idx="0">
            <a:schemeClr val="accent1"/>
          </a:effectRef>
          <a:fontRef idx="minor">
            <a:schemeClr val="tx1"/>
          </a:fontRef>
        </p:style>
      </p:cxnSp>
      <p:sp>
        <p:nvSpPr>
          <p:cNvPr id="18" name="Text Placeholder 19"/>
          <p:cNvSpPr>
            <a:spLocks noGrp="1"/>
          </p:cNvSpPr>
          <p:nvPr>
            <p:ph type="body" sz="quarter" idx="11" hasCustomPrompt="1"/>
          </p:nvPr>
        </p:nvSpPr>
        <p:spPr>
          <a:xfrm>
            <a:off x="8705849" y="1373188"/>
            <a:ext cx="510541" cy="4498826"/>
          </a:xfrm>
        </p:spPr>
        <p:txBody>
          <a:bodyPr lIns="144000" rIns="108000" bIns="72000">
            <a:normAutofit/>
          </a:bodyPr>
          <a:lstStyle>
            <a:lvl1pPr marL="0" indent="0">
              <a:buFontTx/>
              <a:buNone/>
              <a:defRPr sz="700" b="1" baseline="0">
                <a:latin typeface="Arial" pitchFamily="34" charset="0"/>
                <a:cs typeface="Arial" pitchFamily="34" charset="0"/>
              </a:defRPr>
            </a:lvl1pPr>
          </a:lstStyle>
          <a:p>
            <a:pPr lvl="0"/>
            <a:r>
              <a:rPr lang="en-US" dirty="0" smtClean="0"/>
              <a:t>Page number etc.</a:t>
            </a:r>
          </a:p>
        </p:txBody>
      </p:sp>
      <p:cxnSp>
        <p:nvCxnSpPr>
          <p:cNvPr id="13" name="Straight Connector 12"/>
          <p:cNvCxnSpPr/>
          <p:nvPr userDrawn="1"/>
        </p:nvCxnSpPr>
        <p:spPr>
          <a:xfrm rot="5400000">
            <a:off x="139281" y="3668713"/>
            <a:ext cx="4359277" cy="0"/>
          </a:xfrm>
          <a:prstGeom prst="line">
            <a:avLst/>
          </a:prstGeom>
          <a:ln>
            <a:solidFill>
              <a:srgbClr val="1D93D2"/>
            </a:solidFill>
          </a:ln>
        </p:spPr>
        <p:style>
          <a:lnRef idx="1">
            <a:schemeClr val="accent1"/>
          </a:lnRef>
          <a:fillRef idx="0">
            <a:schemeClr val="accent1"/>
          </a:fillRef>
          <a:effectRef idx="0">
            <a:schemeClr val="accent1"/>
          </a:effectRef>
          <a:fontRef idx="minor">
            <a:schemeClr val="tx1"/>
          </a:fontRef>
        </p:style>
      </p:cxnSp>
      <p:sp>
        <p:nvSpPr>
          <p:cNvPr id="15" name="Text Placeholder 19"/>
          <p:cNvSpPr>
            <a:spLocks noGrp="1"/>
          </p:cNvSpPr>
          <p:nvPr>
            <p:ph type="body" sz="quarter" idx="10" hasCustomPrompt="1"/>
          </p:nvPr>
        </p:nvSpPr>
        <p:spPr>
          <a:xfrm>
            <a:off x="585216" y="1373187"/>
            <a:ext cx="1491234" cy="4468041"/>
          </a:xfrm>
        </p:spPr>
        <p:txBody>
          <a:bodyPr lIns="144000" rIns="108000" bIns="72000"/>
          <a:lstStyle>
            <a:lvl1pPr marL="0" indent="0">
              <a:buFontTx/>
              <a:buNone/>
              <a:defRPr sz="1000" b="1">
                <a:latin typeface="Arial" pitchFamily="34" charset="0"/>
                <a:cs typeface="Arial" pitchFamily="34" charset="0"/>
              </a:defRPr>
            </a:lvl1pPr>
          </a:lstStyle>
          <a:p>
            <a:pPr lvl="0"/>
            <a:r>
              <a:rPr lang="en-US" dirty="0" smtClean="0"/>
              <a:t>Click to edit master text styles</a:t>
            </a:r>
          </a:p>
        </p:txBody>
      </p:sp>
      <p:sp>
        <p:nvSpPr>
          <p:cNvPr id="16" name="Text Placeholder 19"/>
          <p:cNvSpPr>
            <a:spLocks noGrp="1"/>
          </p:cNvSpPr>
          <p:nvPr>
            <p:ph type="body" sz="quarter" idx="12" hasCustomPrompt="1"/>
          </p:nvPr>
        </p:nvSpPr>
        <p:spPr>
          <a:xfrm>
            <a:off x="585216" y="351130"/>
            <a:ext cx="1497330" cy="548640"/>
          </a:xfrm>
        </p:spPr>
        <p:txBody>
          <a:bodyPr lIns="144000" rIns="108000" bIns="72000" anchor="b"/>
          <a:lstStyle>
            <a:lvl1pPr marL="0" indent="0">
              <a:buFontTx/>
              <a:buNone/>
              <a:defRPr sz="900" b="1" baseline="0">
                <a:latin typeface="Arial" pitchFamily="34" charset="0"/>
                <a:cs typeface="Arial" pitchFamily="34" charset="0"/>
              </a:defRPr>
            </a:lvl1pPr>
          </a:lstStyle>
          <a:p>
            <a:pPr lvl="0"/>
            <a:r>
              <a:rPr lang="en-US" dirty="0" smtClean="0"/>
              <a:t>Click to put in navigation text</a:t>
            </a:r>
          </a:p>
        </p:txBody>
      </p:sp>
      <p:sp>
        <p:nvSpPr>
          <p:cNvPr id="19" name="Title 1"/>
          <p:cNvSpPr txBox="1">
            <a:spLocks/>
          </p:cNvSpPr>
          <p:nvPr userDrawn="1"/>
        </p:nvSpPr>
        <p:spPr>
          <a:xfrm>
            <a:off x="2479852" y="387705"/>
            <a:ext cx="6930847" cy="758984"/>
          </a:xfrm>
          <a:prstGeom prst="rect">
            <a:avLst/>
          </a:prstGeom>
        </p:spPr>
        <p:txBody>
          <a:bodyPr/>
          <a:lstStyle>
            <a:lvl1pPr>
              <a:defRPr sz="2800"/>
            </a:lvl1pPr>
          </a:lstStyle>
          <a:p>
            <a:pPr marL="0" marR="0" lvl="0" indent="0" algn="l" defTabSz="103162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Click to edit Master title style</a:t>
            </a:r>
            <a:endParaRPr kumimoji="0" lang="nb-NO"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Content Placeholder 2"/>
          <p:cNvSpPr>
            <a:spLocks noGrp="1"/>
          </p:cNvSpPr>
          <p:nvPr>
            <p:ph idx="1"/>
          </p:nvPr>
        </p:nvSpPr>
        <p:spPr>
          <a:xfrm>
            <a:off x="2543176" y="1373188"/>
            <a:ext cx="6008294" cy="4420632"/>
          </a:xfrm>
        </p:spPr>
        <p:txBody>
          <a:bodyPr>
            <a:normAutofit/>
          </a:bodyPr>
          <a:lstStyle>
            <a:lvl1pPr>
              <a:defRPr sz="1600">
                <a:latin typeface="Times New Roman" pitchFamily="18" charset="0"/>
                <a:cs typeface="Times New Roman" pitchFamily="18" charset="0"/>
              </a:defRPr>
            </a:lvl1pPr>
            <a:lvl2pPr>
              <a:buClr>
                <a:schemeClr val="tx2"/>
              </a:buClr>
              <a:defRPr sz="1600">
                <a:solidFill>
                  <a:schemeClr val="tx1"/>
                </a:solidFill>
                <a:latin typeface="Times New Roman" pitchFamily="18" charset="0"/>
                <a:cs typeface="Times New Roman" pitchFamily="18" charset="0"/>
              </a:defRPr>
            </a:lvl2pPr>
            <a:lvl3pPr>
              <a:defRPr sz="16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cxnSp>
        <p:nvCxnSpPr>
          <p:cNvPr id="14" name="Straight Connector 13"/>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5" name="Straight Connector 4"/>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3"/>
          </p:nvPr>
        </p:nvSpPr>
        <p:spPr>
          <a:xfrm>
            <a:off x="632521" y="1296237"/>
            <a:ext cx="6475946" cy="2949760"/>
          </a:xfrm>
        </p:spPr>
        <p:txBody>
          <a:bodyPr/>
          <a:lstStyle>
            <a:lvl1pPr>
              <a:lnSpc>
                <a:spcPct val="150000"/>
              </a:lnSpc>
              <a:buFont typeface="+mj-lt"/>
              <a:buAutoNum type="arabicPeriod"/>
              <a:defRPr i="1"/>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3"/>
          </p:nvPr>
        </p:nvSpPr>
        <p:spPr>
          <a:xfrm>
            <a:off x="0" y="0"/>
            <a:ext cx="9906000" cy="6029325"/>
          </a:xfrm>
        </p:spPr>
        <p:txBody>
          <a:bodyPr rtlCol="0" anchor="b">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8"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12" name="Straight Connector 11"/>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Date Placeholder 3"/>
          <p:cNvSpPr txBox="1">
            <a:spLocks/>
          </p:cNvSpPr>
          <p:nvPr/>
        </p:nvSpPr>
        <p:spPr>
          <a:xfrm>
            <a:off x="495300" y="6356350"/>
            <a:ext cx="2311400" cy="365125"/>
          </a:xfrm>
          <a:prstGeom prst="rect">
            <a:avLst/>
          </a:prstGeom>
        </p:spPr>
        <p:txBody>
          <a:bodyPr/>
          <a:lstStyle/>
          <a:p>
            <a:pPr defTabSz="1031626" fontAlgn="auto">
              <a:spcBef>
                <a:spcPts val="0"/>
              </a:spcBef>
              <a:spcAft>
                <a:spcPts val="0"/>
              </a:spcAft>
              <a:defRPr/>
            </a:pPr>
            <a:fld id="{D9E9304A-FC1E-4B07-9260-388FBDDCF306}" type="datetimeFigureOut">
              <a:rPr lang="nb-NO" sz="2000">
                <a:latin typeface="+mn-lt"/>
              </a:rPr>
              <a:pPr defTabSz="1031626" fontAlgn="auto">
                <a:spcBef>
                  <a:spcPts val="0"/>
                </a:spcBef>
                <a:spcAft>
                  <a:spcPts val="0"/>
                </a:spcAft>
                <a:defRPr/>
              </a:pPr>
              <a:t>11.11.2015</a:t>
            </a:fld>
            <a:endParaRPr lang="nb-NO" sz="2000">
              <a:latin typeface="+mn-lt"/>
            </a:endParaRPr>
          </a:p>
        </p:txBody>
      </p:sp>
      <p:sp>
        <p:nvSpPr>
          <p:cNvPr id="5" name="Slide Number Placeholder 5"/>
          <p:cNvSpPr txBox="1">
            <a:spLocks/>
          </p:cNvSpPr>
          <p:nvPr/>
        </p:nvSpPr>
        <p:spPr>
          <a:xfrm>
            <a:off x="7099300" y="6356350"/>
            <a:ext cx="2311400" cy="365125"/>
          </a:xfrm>
          <a:prstGeom prst="rect">
            <a:avLst/>
          </a:prstGeom>
        </p:spPr>
        <p:txBody>
          <a:bodyPr/>
          <a:lstStyle>
            <a:lvl1pPr>
              <a:defRPr lang="nb-NO" smtClean="0"/>
            </a:lvl1pPr>
          </a:lstStyle>
          <a:p>
            <a:pPr defTabSz="1031626" fontAlgn="auto">
              <a:spcBef>
                <a:spcPts val="0"/>
              </a:spcBef>
              <a:spcAft>
                <a:spcPts val="0"/>
              </a:spcAft>
              <a:defRPr/>
            </a:pPr>
            <a:fld id="{D2784582-F568-4E27-AC36-6BFC44272AD2}" type="slidenum">
              <a:rPr sz="2000">
                <a:latin typeface="+mn-lt"/>
              </a:rPr>
              <a:pPr defTabSz="1031626" fontAlgn="auto">
                <a:spcBef>
                  <a:spcPts val="0"/>
                </a:spcBef>
                <a:spcAft>
                  <a:spcPts val="0"/>
                </a:spcAft>
                <a:defRPr/>
              </a:pPr>
              <a:t>‹#›</a:t>
            </a:fld>
            <a:endParaRPr sz="2000">
              <a:latin typeface="+mn-lt"/>
            </a:endParaRPr>
          </a:p>
        </p:txBody>
      </p:sp>
      <p:sp>
        <p:nvSpPr>
          <p:cNvPr id="6" name="Rectangle 8"/>
          <p:cNvSpPr/>
          <p:nvPr/>
        </p:nvSpPr>
        <p:spPr>
          <a:xfrm>
            <a:off x="0" y="6145213"/>
            <a:ext cx="9906000" cy="792162"/>
          </a:xfrm>
          <a:prstGeom prst="rect">
            <a:avLst/>
          </a:prstGeom>
        </p:spPr>
        <p:style>
          <a:lnRef idx="2">
            <a:schemeClr val="dk1">
              <a:shade val="50000"/>
            </a:schemeClr>
          </a:lnRef>
          <a:fillRef idx="1">
            <a:schemeClr val="dk1"/>
          </a:fillRef>
          <a:effectRef idx="0">
            <a:schemeClr val="dk1"/>
          </a:effectRef>
          <a:fontRef idx="minor">
            <a:schemeClr val="lt1"/>
          </a:fontRef>
        </p:style>
        <p:txBody>
          <a:bodyPr lIns="103163" tIns="51581" rIns="103163" bIns="51581" anchor="ctr"/>
          <a:lstStyle/>
          <a:p>
            <a:pPr algn="ctr">
              <a:defRPr/>
            </a:pPr>
            <a:endParaRPr lang="nb-NO"/>
          </a:p>
        </p:txBody>
      </p:sp>
      <p:cxnSp>
        <p:nvCxnSpPr>
          <p:cNvPr id="7" name="Straight Connector 9"/>
          <p:cNvCxnSpPr/>
          <p:nvPr/>
        </p:nvCxnSpPr>
        <p:spPr>
          <a:xfrm>
            <a:off x="0" y="6100763"/>
            <a:ext cx="9906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Box 10"/>
          <p:cNvSpPr txBox="1"/>
          <p:nvPr/>
        </p:nvSpPr>
        <p:spPr>
          <a:xfrm>
            <a:off x="344488" y="6367463"/>
            <a:ext cx="1871662" cy="269875"/>
          </a:xfrm>
          <a:prstGeom prst="rect">
            <a:avLst/>
          </a:prstGeom>
          <a:noFill/>
        </p:spPr>
        <p:txBody>
          <a:bodyPr lIns="103163" tIns="51581" rIns="103163" bIns="51581">
            <a:spAutoFit/>
          </a:bodyPr>
          <a:lstStyle/>
          <a:p>
            <a:pPr>
              <a:defRPr/>
            </a:pPr>
            <a:fld id="{3AE5CD3A-1B05-493D-ACBE-0A618CF82422}" type="slidenum">
              <a:rPr lang="nb-NO" sz="1100">
                <a:solidFill>
                  <a:schemeClr val="bg1"/>
                </a:solidFill>
                <a:latin typeface="Times New Roman" pitchFamily="18" charset="0"/>
                <a:cs typeface="Times New Roman" pitchFamily="18" charset="0"/>
              </a:rPr>
              <a:pPr>
                <a:defRPr/>
              </a:pPr>
              <a:t>‹#›</a:t>
            </a:fld>
            <a:r>
              <a:rPr lang="nb-NO" sz="1100" dirty="0">
                <a:solidFill>
                  <a:schemeClr val="bg1"/>
                </a:solidFill>
                <a:latin typeface="Times New Roman" pitchFamily="18" charset="0"/>
                <a:cs typeface="Times New Roman" pitchFamily="18" charset="0"/>
              </a:rPr>
              <a:t>            </a:t>
            </a:r>
          </a:p>
        </p:txBody>
      </p:sp>
      <p:cxnSp>
        <p:nvCxnSpPr>
          <p:cNvPr id="9" name="Straight Connector 11"/>
          <p:cNvCxnSpPr/>
          <p:nvPr/>
        </p:nvCxnSpPr>
        <p:spPr>
          <a:xfrm rot="5400000">
            <a:off x="532606" y="6539707"/>
            <a:ext cx="3444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13" descr="WR_logo_100mm_neg.png"/>
          <p:cNvPicPr>
            <a:picLocks noChangeAspect="1"/>
          </p:cNvPicPr>
          <p:nvPr/>
        </p:nvPicPr>
        <p:blipFill>
          <a:blip r:embed="rId2" cstate="print"/>
          <a:srcRect/>
          <a:stretch>
            <a:fillRect/>
          </a:stretch>
        </p:blipFill>
        <p:spPr bwMode="auto">
          <a:xfrm>
            <a:off x="7453313" y="6443663"/>
            <a:ext cx="1747837" cy="204787"/>
          </a:xfrm>
          <a:prstGeom prst="rect">
            <a:avLst/>
          </a:prstGeom>
          <a:noFill/>
          <a:ln w="9525">
            <a:noFill/>
            <a:miter lim="800000"/>
            <a:headEnd/>
            <a:tailEnd/>
          </a:ln>
        </p:spPr>
      </p:pic>
      <p:pic>
        <p:nvPicPr>
          <p:cNvPr id="11" name="Picture 150" descr="CHIN001"/>
          <p:cNvPicPr>
            <a:picLocks noChangeAspect="1" noChangeArrowheads="1"/>
          </p:cNvPicPr>
          <p:nvPr userDrawn="1"/>
        </p:nvPicPr>
        <p:blipFill>
          <a:blip r:embed="rId3" cstate="print"/>
          <a:srcRect/>
          <a:stretch>
            <a:fillRect/>
          </a:stretch>
        </p:blipFill>
        <p:spPr bwMode="auto">
          <a:xfrm>
            <a:off x="8640763" y="339725"/>
            <a:ext cx="884237" cy="588963"/>
          </a:xfrm>
          <a:prstGeom prst="rect">
            <a:avLst/>
          </a:prstGeom>
          <a:noFill/>
          <a:ln w="9525">
            <a:noFill/>
            <a:miter lim="800000"/>
            <a:headEnd/>
            <a:tailEnd/>
          </a:ln>
        </p:spPr>
      </p:pic>
      <p:sp>
        <p:nvSpPr>
          <p:cNvPr id="2" name="Title 1"/>
          <p:cNvSpPr>
            <a:spLocks noGrp="1"/>
          </p:cNvSpPr>
          <p:nvPr>
            <p:ph type="ctrTitle"/>
          </p:nvPr>
        </p:nvSpPr>
        <p:spPr>
          <a:xfrm>
            <a:off x="742951" y="2714620"/>
            <a:ext cx="8420100" cy="885832"/>
          </a:xfrm>
          <a:prstGeom prst="rect">
            <a:avLst/>
          </a:prstGeom>
        </p:spPr>
        <p:txBody>
          <a:bodyPr anchor="t"/>
          <a:lstStyle>
            <a:lvl1pPr algn="ctr" rtl="0" eaLnBrk="0" fontAlgn="base" hangingPunct="0">
              <a:spcBef>
                <a:spcPct val="0"/>
              </a:spcBef>
              <a:spcAft>
                <a:spcPct val="0"/>
              </a:spcAft>
              <a:defRPr lang="nb-NO" sz="3600" cap="all" baseline="0" dirty="0" smtClean="0">
                <a:solidFill>
                  <a:srgbClr val="AE9962"/>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nb-NO" dirty="0"/>
          </a:p>
        </p:txBody>
      </p:sp>
      <p:sp>
        <p:nvSpPr>
          <p:cNvPr id="3" name="Subtitle 2"/>
          <p:cNvSpPr>
            <a:spLocks noGrp="1"/>
          </p:cNvSpPr>
          <p:nvPr>
            <p:ph type="subTitle" idx="1"/>
          </p:nvPr>
        </p:nvSpPr>
        <p:spPr>
          <a:xfrm>
            <a:off x="1522800" y="3308400"/>
            <a:ext cx="6934200" cy="1752600"/>
          </a:xfrm>
        </p:spPr>
        <p:txBody>
          <a:bodyPr>
            <a:normAutofit/>
          </a:bodyPr>
          <a:lstStyle>
            <a:lvl1pPr marL="0" indent="0" algn="ctr" rtl="0" eaLnBrk="0" fontAlgn="base" hangingPunct="0">
              <a:spcBef>
                <a:spcPct val="20000"/>
              </a:spcBef>
              <a:spcAft>
                <a:spcPct val="0"/>
              </a:spcAft>
              <a:buClr>
                <a:srgbClr val="AE9962"/>
              </a:buClr>
              <a:buNone/>
              <a:defRPr lang="nb-NO" sz="2200" dirty="0" smtClean="0">
                <a:solidFill>
                  <a:srgbClr val="525353"/>
                </a:solidFill>
                <a:latin typeface="Arial Unicode MS" pitchFamily="34" charset="-128"/>
                <a:ea typeface="Arial Unicode MS" pitchFamily="34" charset="-128"/>
                <a:cs typeface="Arial Unicode MS"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sp>
        <p:nvSpPr>
          <p:cNvPr id="12"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defRPr>
            </a:lvl1pPr>
          </a:lstStyle>
          <a:p>
            <a:pPr>
              <a:defRPr/>
            </a:pPr>
            <a:fld id="{FEBE1453-AD8F-4EE3-B2E6-977A3429B79F}" type="datetime1">
              <a:rPr lang="nb-NO"/>
              <a:pPr>
                <a:defRPr/>
              </a:pPr>
              <a:t>11.11.2015</a:t>
            </a:fld>
            <a:endParaRPr lang="nb-NO" dirty="0"/>
          </a:p>
        </p:txBody>
      </p:sp>
      <p:sp>
        <p:nvSpPr>
          <p:cNvPr id="13" name="Footer Placeholder 4"/>
          <p:cNvSpPr>
            <a:spLocks noGrp="1"/>
          </p:cNvSpPr>
          <p:nvPr>
            <p:ph type="ftr" sz="quarter" idx="11"/>
          </p:nvPr>
        </p:nvSpPr>
        <p:spPr>
          <a:xfrm>
            <a:off x="3384550" y="6356350"/>
            <a:ext cx="3136900" cy="365125"/>
          </a:xfrm>
          <a:prstGeom prst="rect">
            <a:avLst/>
          </a:prstGeom>
        </p:spPr>
        <p:txBody>
          <a:bodyPr/>
          <a:lstStyle>
            <a:lvl1pPr>
              <a:defRPr/>
            </a:lvl1pPr>
          </a:lstStyle>
          <a:p>
            <a:pPr>
              <a:defRPr/>
            </a:pPr>
            <a:endParaRPr lang="nb-NO"/>
          </a:p>
        </p:txBody>
      </p:sp>
      <p:sp>
        <p:nvSpPr>
          <p:cNvPr id="14" name="Slide Number Placeholder 5"/>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defRPr>
            </a:lvl1pPr>
          </a:lstStyle>
          <a:p>
            <a:pPr>
              <a:defRPr/>
            </a:pPr>
            <a:fld id="{E480C02A-444F-4FDD-B992-EA50C1266C38}" type="slidenum">
              <a:rPr lang="nb-NO"/>
              <a:pPr>
                <a:defRPr/>
              </a:pPr>
              <a:t>‹#›</a:t>
            </a:fld>
            <a:endParaRPr lang="nb-NO" dirty="0"/>
          </a:p>
        </p:txBody>
      </p:sp>
    </p:spTree>
    <p:extLst>
      <p:ext uri="{BB962C8B-B14F-4D97-AF65-F5344CB8AC3E}">
        <p14:creationId xmlns:p14="http://schemas.microsoft.com/office/powerpoint/2010/main" val="1556222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Slide Number Placeholder 5"/>
          <p:cNvSpPr>
            <a:spLocks noGrp="1"/>
          </p:cNvSpPr>
          <p:nvPr>
            <p:ph type="sldNum" sz="quarter" idx="10"/>
          </p:nvPr>
        </p:nvSpPr>
        <p:spPr>
          <a:xfrm>
            <a:off x="7099300" y="6356350"/>
            <a:ext cx="2311400" cy="365125"/>
          </a:xfrm>
          <a:prstGeom prst="rect">
            <a:avLst/>
          </a:prstGeom>
        </p:spPr>
        <p:txBody>
          <a:bodyPr/>
          <a:lstStyle>
            <a:lvl1pPr>
              <a:defRPr/>
            </a:lvl1pPr>
          </a:lstStyle>
          <a:p>
            <a:fld id="{E3107169-F59A-4834-841C-5FB16A5FC8F4}" type="slidenum">
              <a:rPr lang="nb-NO" altLang="zh-CN"/>
              <a:pPr/>
              <a:t>‹#›</a:t>
            </a:fld>
            <a:endParaRPr lang="nb-NO" altLang="zh-CN"/>
          </a:p>
        </p:txBody>
      </p:sp>
    </p:spTree>
    <p:extLst>
      <p:ext uri="{BB962C8B-B14F-4D97-AF65-F5344CB8AC3E}">
        <p14:creationId xmlns:p14="http://schemas.microsoft.com/office/powerpoint/2010/main" val="344894163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cxnSp>
        <p:nvCxnSpPr>
          <p:cNvPr id="18" name="Straight Connector 17"/>
          <p:cNvCxnSpPr/>
          <p:nvPr/>
        </p:nvCxnSpPr>
        <p:spPr>
          <a:xfrm rot="5400000">
            <a:off x="531709" y="6539746"/>
            <a:ext cx="3456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1285874" y="1384300"/>
            <a:ext cx="6263903" cy="4372762"/>
          </a:xfrm>
        </p:spPr>
        <p:txBody>
          <a:bodyPr>
            <a:normAutofit/>
          </a:bodyPr>
          <a:lstStyle>
            <a:lvl1pPr>
              <a:defRPr sz="1800"/>
            </a:lvl1pPr>
            <a:lvl2pPr>
              <a:defRPr sz="1800" i="1">
                <a:solidFill>
                  <a:schemeClr val="tx1"/>
                </a:solidFill>
              </a:defRPr>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cxnSp>
        <p:nvCxnSpPr>
          <p:cNvPr id="17" name="Straight Connector 16"/>
          <p:cNvCxnSpPr/>
          <p:nvPr/>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7" name="Straight Connector 6"/>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sz="half" idx="1"/>
          </p:nvPr>
        </p:nvSpPr>
        <p:spPr>
          <a:xfrm>
            <a:off x="1285875" y="1376363"/>
            <a:ext cx="3803615" cy="4392611"/>
          </a:xfrm>
        </p:spPr>
        <p:txBody>
          <a:bodyPr>
            <a:normAutofit/>
          </a:bodyPr>
          <a:lstStyle>
            <a:lvl1pPr>
              <a:defRPr sz="1800"/>
            </a:lvl1pPr>
            <a:lvl2pPr>
              <a:defRPr sz="1800" i="1">
                <a:solidFill>
                  <a:schemeClr val="tx1"/>
                </a:solidFill>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9" name="Content Placeholder 2"/>
          <p:cNvSpPr>
            <a:spLocks noGrp="1"/>
          </p:cNvSpPr>
          <p:nvPr>
            <p:ph sz="half" idx="10"/>
          </p:nvPr>
        </p:nvSpPr>
        <p:spPr>
          <a:xfrm>
            <a:off x="5355572" y="1376363"/>
            <a:ext cx="3812241" cy="4392611"/>
          </a:xfrm>
        </p:spPr>
        <p:txBody>
          <a:bodyPr>
            <a:normAutofit/>
          </a:bodyPr>
          <a:lstStyle>
            <a:lvl1pPr>
              <a:defRPr sz="1800"/>
            </a:lvl1pPr>
            <a:lvl2pPr>
              <a:defRPr sz="1800" i="1">
                <a:solidFill>
                  <a:schemeClr val="tx1"/>
                </a:solidFill>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objects and bulle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6600" y="1484313"/>
            <a:ext cx="2820059" cy="2036444"/>
          </a:xfrm>
        </p:spPr>
        <p:txBody>
          <a:bodyPr>
            <a:normAutofit/>
          </a:bodyPr>
          <a:lstStyle>
            <a:lvl1pPr>
              <a:buNone/>
              <a:defRPr sz="1800"/>
            </a:lvl1pPr>
            <a:lvl2pPr>
              <a:defRPr sz="1800" i="1">
                <a:solidFill>
                  <a:schemeClr val="tx1"/>
                </a:solidFill>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p:txBody>
      </p:sp>
      <p:sp>
        <p:nvSpPr>
          <p:cNvPr id="10"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
        <p:nvSpPr>
          <p:cNvPr id="6" name="Content Placeholder 2"/>
          <p:cNvSpPr>
            <a:spLocks noGrp="1"/>
          </p:cNvSpPr>
          <p:nvPr>
            <p:ph sz="half" idx="10"/>
          </p:nvPr>
        </p:nvSpPr>
        <p:spPr>
          <a:xfrm>
            <a:off x="4191991" y="1373188"/>
            <a:ext cx="4975822" cy="4394567"/>
          </a:xfrm>
        </p:spPr>
        <p:txBody>
          <a:bodyPr>
            <a:normAutofit/>
          </a:bodyPr>
          <a:lstStyle>
            <a:lvl1pPr>
              <a:defRPr sz="1800"/>
            </a:lvl1pPr>
            <a:lvl2pPr>
              <a:defRPr sz="1800" i="1">
                <a:solidFill>
                  <a:schemeClr val="tx1"/>
                </a:solidFill>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7" name="Content Placeholder 2"/>
          <p:cNvSpPr>
            <a:spLocks noGrp="1"/>
          </p:cNvSpPr>
          <p:nvPr>
            <p:ph sz="half" idx="11"/>
          </p:nvPr>
        </p:nvSpPr>
        <p:spPr>
          <a:xfrm>
            <a:off x="736599" y="3737747"/>
            <a:ext cx="2820059" cy="2031682"/>
          </a:xfrm>
        </p:spPr>
        <p:txBody>
          <a:bodyPr>
            <a:normAutofit/>
          </a:bodyPr>
          <a:lstStyle>
            <a:lvl1pPr>
              <a:buNone/>
              <a:defRPr sz="1800"/>
            </a:lvl1pPr>
            <a:lvl2pPr>
              <a:defRPr sz="1800" i="1">
                <a:solidFill>
                  <a:schemeClr val="tx1"/>
                </a:solidFill>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p:txBody>
      </p:sp>
      <p:cxnSp>
        <p:nvCxnSpPr>
          <p:cNvPr id="9" name="Straight Connector 8"/>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bullet list">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3989406" y="1384300"/>
            <a:ext cx="5085302" cy="4189881"/>
          </a:xfrm>
        </p:spPr>
        <p:txBody>
          <a:bodyPr>
            <a:normAutofit/>
          </a:bodyPr>
          <a:lstStyle>
            <a:lvl1pPr>
              <a:defRPr sz="1800"/>
            </a:lvl1pPr>
            <a:lvl2pPr>
              <a:defRPr sz="1800" i="1">
                <a:solidFill>
                  <a:schemeClr val="tx1"/>
                </a:solidFill>
                <a:latin typeface="Times New Roman" pitchFamily="18" charset="0"/>
                <a:cs typeface="Times New Roman" pitchFamily="18" charset="0"/>
              </a:defRPr>
            </a:lvl2pPr>
            <a:lvl3pPr>
              <a:defRPr sz="1800"/>
            </a:lvl3pPr>
            <a:lvl4pPr>
              <a:defRPr sz="1800" i="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7" name="Picture Placeholder 16"/>
          <p:cNvSpPr>
            <a:spLocks noGrp="1"/>
          </p:cNvSpPr>
          <p:nvPr>
            <p:ph type="pic" sz="quarter" idx="16" hasCustomPrompt="1"/>
          </p:nvPr>
        </p:nvSpPr>
        <p:spPr>
          <a:xfrm>
            <a:off x="736600" y="1484313"/>
            <a:ext cx="2906026" cy="4115720"/>
          </a:xfrm>
        </p:spPr>
        <p:txBody>
          <a:bodyPr>
            <a:normAutofit/>
          </a:bodyPr>
          <a:lstStyle>
            <a:lvl1pPr>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8"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6" name="Straight Connector 5"/>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um Picture and bullet list">
    <p:spTree>
      <p:nvGrpSpPr>
        <p:cNvPr id="1" name=""/>
        <p:cNvGrpSpPr/>
        <p:nvPr/>
      </p:nvGrpSpPr>
      <p:grpSpPr>
        <a:xfrm>
          <a:off x="0" y="0"/>
          <a:ext cx="0" cy="0"/>
          <a:chOff x="0" y="0"/>
          <a:chExt cx="0" cy="0"/>
        </a:xfrm>
      </p:grpSpPr>
      <p:sp>
        <p:nvSpPr>
          <p:cNvPr id="13" name="Text Placeholder 14"/>
          <p:cNvSpPr>
            <a:spLocks noGrp="1"/>
          </p:cNvSpPr>
          <p:nvPr>
            <p:ph type="body" sz="quarter" idx="15"/>
          </p:nvPr>
        </p:nvSpPr>
        <p:spPr>
          <a:xfrm>
            <a:off x="4454957" y="1373188"/>
            <a:ext cx="4602499" cy="4222940"/>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5" name="Picture Placeholder 14"/>
          <p:cNvSpPr>
            <a:spLocks noGrp="1"/>
          </p:cNvSpPr>
          <p:nvPr>
            <p:ph type="pic" sz="quarter" idx="16" hasCustomPrompt="1"/>
          </p:nvPr>
        </p:nvSpPr>
        <p:spPr>
          <a:xfrm>
            <a:off x="736600" y="1484313"/>
            <a:ext cx="3367227" cy="4338586"/>
          </a:xfrm>
        </p:spPr>
        <p:txBody>
          <a:bodyPr>
            <a:normAutofit/>
          </a:bodyPr>
          <a:lstStyle>
            <a:lvl1pPr>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6" name="Straight Connector 5"/>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picture and bullet list">
    <p:spTree>
      <p:nvGrpSpPr>
        <p:cNvPr id="1" name=""/>
        <p:cNvGrpSpPr/>
        <p:nvPr/>
      </p:nvGrpSpPr>
      <p:grpSpPr>
        <a:xfrm>
          <a:off x="0" y="0"/>
          <a:ext cx="0" cy="0"/>
          <a:chOff x="0" y="0"/>
          <a:chExt cx="0" cy="0"/>
        </a:xfrm>
      </p:grpSpPr>
      <p:sp>
        <p:nvSpPr>
          <p:cNvPr id="13" name="Text Placeholder 14"/>
          <p:cNvSpPr>
            <a:spLocks noGrp="1"/>
          </p:cNvSpPr>
          <p:nvPr>
            <p:ph type="body" sz="quarter" idx="15"/>
          </p:nvPr>
        </p:nvSpPr>
        <p:spPr>
          <a:xfrm>
            <a:off x="5602132" y="1373187"/>
            <a:ext cx="3562505" cy="4471657"/>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5" name="Picture Placeholder 14"/>
          <p:cNvSpPr>
            <a:spLocks noGrp="1"/>
          </p:cNvSpPr>
          <p:nvPr>
            <p:ph type="pic" sz="quarter" idx="16" hasCustomPrompt="1"/>
          </p:nvPr>
        </p:nvSpPr>
        <p:spPr>
          <a:xfrm>
            <a:off x="736600" y="1484314"/>
            <a:ext cx="4479138" cy="3250372"/>
          </a:xfrm>
        </p:spPr>
        <p:txBody>
          <a:bodyPr>
            <a:normAutofit/>
          </a:bodyPr>
          <a:lstStyle>
            <a:lvl1pPr>
              <a:buNone/>
              <a:defRPr sz="1800"/>
            </a:lvl1pPr>
          </a:lstStyle>
          <a:p>
            <a:r>
              <a:rPr lang="nb-NO" dirty="0" err="1" smtClean="0"/>
              <a:t>Click</a:t>
            </a:r>
            <a:r>
              <a:rPr lang="nb-NO" dirty="0" smtClean="0"/>
              <a:t> to </a:t>
            </a:r>
            <a:r>
              <a:rPr lang="nb-NO" dirty="0" err="1" smtClean="0"/>
              <a:t>add</a:t>
            </a:r>
            <a:r>
              <a:rPr lang="nb-NO" dirty="0" smtClean="0"/>
              <a:t> a </a:t>
            </a:r>
            <a:r>
              <a:rPr lang="nb-NO" dirty="0" err="1" smtClean="0"/>
              <a:t>picture</a:t>
            </a:r>
            <a:endParaRPr lang="nb-NO" dirty="0"/>
          </a:p>
        </p:txBody>
      </p:sp>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cxnSp>
        <p:nvCxnSpPr>
          <p:cNvPr id="6" name="Straight Connector 5"/>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2" name="Title 1"/>
          <p:cNvSpPr>
            <a:spLocks noGrp="1"/>
          </p:cNvSpPr>
          <p:nvPr>
            <p:ph type="title"/>
          </p:nvPr>
        </p:nvSpPr>
        <p:spPr>
          <a:xfrm>
            <a:off x="632520" y="387705"/>
            <a:ext cx="8778180" cy="758984"/>
          </a:xfrm>
          <a:prstGeom prst="rect">
            <a:avLst/>
          </a:prstGeom>
        </p:spPr>
        <p:txBody>
          <a:bodyPr/>
          <a:lstStyle>
            <a:lvl1pPr>
              <a:defRPr sz="2800"/>
            </a:lvl1pPr>
          </a:lstStyle>
          <a:p>
            <a:r>
              <a:rPr lang="en-US" smtClean="0"/>
              <a:t>Click to edit Master title style</a:t>
            </a:r>
            <a:endParaRPr lang="nb-NO" dirty="0"/>
          </a:p>
        </p:txBody>
      </p:sp>
      <p:sp>
        <p:nvSpPr>
          <p:cNvPr id="9" name="Content Placeholder 2"/>
          <p:cNvSpPr>
            <a:spLocks noGrp="1"/>
          </p:cNvSpPr>
          <p:nvPr>
            <p:ph sz="half" idx="1"/>
          </p:nvPr>
        </p:nvSpPr>
        <p:spPr>
          <a:xfrm>
            <a:off x="5339359" y="2052083"/>
            <a:ext cx="3820516" cy="3716891"/>
          </a:xfrm>
        </p:spPr>
        <p:txBody>
          <a:bodyPr>
            <a:normAutofit/>
          </a:bodyPr>
          <a:lstStyle>
            <a:lvl1pPr>
              <a:defRPr sz="1800"/>
            </a:lvl1pPr>
            <a:lvl2pPr>
              <a:defRPr sz="1800" i="1">
                <a:solidFill>
                  <a:schemeClr val="tx1"/>
                </a:solidFill>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1" name="Content Placeholder 3"/>
          <p:cNvSpPr>
            <a:spLocks noGrp="1"/>
          </p:cNvSpPr>
          <p:nvPr>
            <p:ph sz="half" idx="2"/>
          </p:nvPr>
        </p:nvSpPr>
        <p:spPr>
          <a:xfrm>
            <a:off x="1285875" y="2052083"/>
            <a:ext cx="3820515" cy="3716891"/>
          </a:xfrm>
        </p:spPr>
        <p:txBody>
          <a:bodyPr>
            <a:normAutofit/>
          </a:bodyPr>
          <a:lstStyle>
            <a:lvl1pPr>
              <a:defRPr sz="1800"/>
            </a:lvl1pPr>
            <a:lvl2pPr>
              <a:defRPr sz="1800" i="1">
                <a:solidFill>
                  <a:schemeClr val="tx1"/>
                </a:solidFill>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3" name="Text Placeholder 9"/>
          <p:cNvSpPr>
            <a:spLocks noGrp="1"/>
          </p:cNvSpPr>
          <p:nvPr>
            <p:ph type="body" sz="quarter" idx="13"/>
          </p:nvPr>
        </p:nvSpPr>
        <p:spPr>
          <a:xfrm>
            <a:off x="632520" y="1373188"/>
            <a:ext cx="8527355" cy="562124"/>
          </a:xfrm>
        </p:spPr>
        <p:txBody>
          <a:bodyPr>
            <a:normAutofit/>
          </a:bodyPr>
          <a:lstStyle>
            <a:lvl1pPr>
              <a:buNone/>
              <a:defRPr sz="2000"/>
            </a:lvl1pPr>
          </a:lstStyle>
          <a:p>
            <a:pPr lvl="0"/>
            <a:r>
              <a:rPr lang="en-US" smtClean="0"/>
              <a:t>Click to edit Master text styles</a:t>
            </a:r>
          </a:p>
        </p:txBody>
      </p:sp>
      <p:cxnSp>
        <p:nvCxnSpPr>
          <p:cNvPr id="7" name="Straight Connector 6"/>
          <p:cNvCxnSpPr/>
          <p:nvPr userDrawn="1"/>
        </p:nvCxnSpPr>
        <p:spPr>
          <a:xfrm>
            <a:off x="740532" y="998676"/>
            <a:ext cx="842410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5875" y="1377950"/>
            <a:ext cx="7357616" cy="4355307"/>
          </a:xfrm>
          <a:prstGeom prst="rect">
            <a:avLst/>
          </a:prstGeom>
        </p:spPr>
        <p:txBody>
          <a:bodyPr vert="horz" lIns="103163" tIns="51581" rIns="103163" bIns="51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cxnSp>
        <p:nvCxnSpPr>
          <p:cNvPr id="25" name="Straight Connector 24"/>
          <p:cNvCxnSpPr/>
          <p:nvPr/>
        </p:nvCxnSpPr>
        <p:spPr>
          <a:xfrm>
            <a:off x="0" y="6032458"/>
            <a:ext cx="9906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32913" y="6360409"/>
            <a:ext cx="494903" cy="273447"/>
          </a:xfrm>
          <a:prstGeom prst="rect">
            <a:avLst/>
          </a:prstGeom>
          <a:noFill/>
        </p:spPr>
        <p:txBody>
          <a:bodyPr wrap="square" lIns="103163" tIns="51581" rIns="103163" bIns="51581" rtlCol="0">
            <a:spAutoFit/>
          </a:bodyPr>
          <a:lstStyle/>
          <a:p>
            <a:pPr algn="r"/>
            <a:fld id="{91C89B3C-C01D-4337-A11B-A6619CDD7A5C}" type="slidenum">
              <a:rPr lang="nb-NO" sz="800" baseline="0" smtClean="0">
                <a:solidFill>
                  <a:schemeClr val="tx1"/>
                </a:solidFill>
                <a:latin typeface="Arial" pitchFamily="34" charset="0"/>
                <a:cs typeface="Arial" pitchFamily="34" charset="0"/>
              </a:rPr>
              <a:pPr algn="r"/>
              <a:t>‹#›</a:t>
            </a:fld>
            <a:endParaRPr lang="nb-NO" sz="1100" dirty="0">
              <a:solidFill>
                <a:schemeClr val="bg1"/>
              </a:solidFill>
              <a:latin typeface="Times New Roman" pitchFamily="18" charset="0"/>
              <a:cs typeface="Times New Roman" pitchFamily="18" charset="0"/>
            </a:endParaRPr>
          </a:p>
        </p:txBody>
      </p:sp>
      <p:cxnSp>
        <p:nvCxnSpPr>
          <p:cNvPr id="27" name="Straight Connector 26"/>
          <p:cNvCxnSpPr/>
          <p:nvPr/>
        </p:nvCxnSpPr>
        <p:spPr>
          <a:xfrm rot="5400000">
            <a:off x="573135" y="6510140"/>
            <a:ext cx="31684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descr="WR_logo_70mm.jpg"/>
          <p:cNvPicPr>
            <a:picLocks noChangeAspect="1"/>
          </p:cNvPicPr>
          <p:nvPr/>
        </p:nvPicPr>
        <p:blipFill>
          <a:blip r:embed="rId25" cstate="print"/>
          <a:stretch>
            <a:fillRect/>
          </a:stretch>
        </p:blipFill>
        <p:spPr>
          <a:xfrm>
            <a:off x="7058030" y="6359046"/>
            <a:ext cx="2106608" cy="216520"/>
          </a:xfrm>
          <a:prstGeom prst="rect">
            <a:avLst/>
          </a:prstGeom>
        </p:spPr>
      </p:pic>
      <p:cxnSp>
        <p:nvCxnSpPr>
          <p:cNvPr id="29" name="Straight Connector 28"/>
          <p:cNvCxnSpPr/>
          <p:nvPr/>
        </p:nvCxnSpPr>
        <p:spPr>
          <a:xfrm>
            <a:off x="0" y="6070621"/>
            <a:ext cx="9906000" cy="0"/>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6" r:id="rId1"/>
    <p:sldLayoutId id="2147483731" r:id="rId2"/>
    <p:sldLayoutId id="2147483727" r:id="rId3"/>
    <p:sldLayoutId id="2147483728" r:id="rId4"/>
    <p:sldLayoutId id="2147483745" r:id="rId5"/>
    <p:sldLayoutId id="2147483732" r:id="rId6"/>
    <p:sldLayoutId id="2147483734" r:id="rId7"/>
    <p:sldLayoutId id="2147483736" r:id="rId8"/>
    <p:sldLayoutId id="2147483729" r:id="rId9"/>
    <p:sldLayoutId id="2147483739" r:id="rId10"/>
    <p:sldLayoutId id="2147483744" r:id="rId11"/>
    <p:sldLayoutId id="2147483730" r:id="rId12"/>
    <p:sldLayoutId id="2147483746" r:id="rId13"/>
    <p:sldLayoutId id="2147483737" r:id="rId14"/>
    <p:sldLayoutId id="2147483740" r:id="rId15"/>
    <p:sldLayoutId id="2147483738" r:id="rId16"/>
    <p:sldLayoutId id="2147483741" r:id="rId17"/>
    <p:sldLayoutId id="2147483742" r:id="rId18"/>
    <p:sldLayoutId id="2147483743" r:id="rId19"/>
    <p:sldLayoutId id="2147483735" r:id="rId20"/>
    <p:sldLayoutId id="2147483747" r:id="rId21"/>
    <p:sldLayoutId id="2147483749" r:id="rId22"/>
    <p:sldLayoutId id="2147483750" r:id="rId23"/>
  </p:sldLayoutIdLst>
  <p:hf sldNum="0" hdr="0" ftr="0" dt="0"/>
  <p:txStyles>
    <p:titleStyle>
      <a:lvl1pPr algn="l" defTabSz="1031626"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p:titleStyle>
    <p:bodyStyle>
      <a:lvl1pPr marL="386860" indent="-386860" algn="l" defTabSz="1031626" rtl="0" eaLnBrk="1" latinLnBrk="0" hangingPunct="1">
        <a:spcBef>
          <a:spcPct val="20000"/>
        </a:spcBef>
        <a:buClr>
          <a:schemeClr val="tx2"/>
        </a:buClr>
        <a:buFont typeface="Arial" pitchFamily="34" charset="0"/>
        <a:buChar char="•"/>
        <a:defRPr sz="1800" kern="1200">
          <a:solidFill>
            <a:schemeClr val="tx1"/>
          </a:solidFill>
          <a:latin typeface="Times New Roman" pitchFamily="18" charset="0"/>
          <a:ea typeface="+mn-ea"/>
          <a:cs typeface="Times New Roman" pitchFamily="18" charset="0"/>
        </a:defRPr>
      </a:lvl1pPr>
      <a:lvl2pPr marL="838196" indent="-322383" algn="l" defTabSz="1031626" rtl="0" eaLnBrk="1" latinLnBrk="0" hangingPunct="1">
        <a:spcBef>
          <a:spcPct val="20000"/>
        </a:spcBef>
        <a:buClr>
          <a:schemeClr val="tx2"/>
        </a:buClr>
        <a:buFont typeface="Arial" pitchFamily="34" charset="0"/>
        <a:buChar char="‒"/>
        <a:defRPr sz="1800" i="1" kern="1200">
          <a:solidFill>
            <a:schemeClr val="tx1"/>
          </a:solidFill>
          <a:latin typeface="Times New Roman" pitchFamily="18" charset="0"/>
          <a:ea typeface="+mn-ea"/>
          <a:cs typeface="Times New Roman" pitchFamily="18" charset="0"/>
        </a:defRPr>
      </a:lvl2pPr>
      <a:lvl3pPr marL="1289533" indent="-257907" algn="l" defTabSz="1031626" rtl="0" eaLnBrk="1" latinLnBrk="0" hangingPunct="1">
        <a:spcBef>
          <a:spcPct val="20000"/>
        </a:spcBef>
        <a:buClr>
          <a:schemeClr val="tx2"/>
        </a:buClr>
        <a:buFont typeface="Arial" pitchFamily="34" charset="0"/>
        <a:buChar char="•"/>
        <a:defRPr sz="1800" kern="1200">
          <a:solidFill>
            <a:schemeClr val="tx1"/>
          </a:solidFill>
          <a:latin typeface="Times New Roman" pitchFamily="18" charset="0"/>
          <a:ea typeface="+mn-ea"/>
          <a:cs typeface="Times New Roman" pitchFamily="18" charset="0"/>
        </a:defRPr>
      </a:lvl3pPr>
      <a:lvl4pPr marL="1805346" indent="-257907" algn="l" defTabSz="1031626" rtl="0" eaLnBrk="1" latinLnBrk="0" hangingPunct="1">
        <a:spcBef>
          <a:spcPct val="20000"/>
        </a:spcBef>
        <a:buClr>
          <a:schemeClr val="tx2"/>
        </a:buClr>
        <a:buFont typeface="Arial" pitchFamily="34" charset="0"/>
        <a:buChar char="–"/>
        <a:defRPr sz="1800" kern="1200">
          <a:solidFill>
            <a:schemeClr val="tx1"/>
          </a:solidFill>
          <a:latin typeface="Times New Roman" pitchFamily="18" charset="0"/>
          <a:ea typeface="+mn-ea"/>
          <a:cs typeface="Times New Roman" pitchFamily="18" charset="0"/>
        </a:defRPr>
      </a:lvl4pPr>
      <a:lvl5pPr marL="2321159" indent="-257907" algn="l" defTabSz="1031626" rtl="0" eaLnBrk="1" latinLnBrk="0" hangingPunct="1">
        <a:spcBef>
          <a:spcPct val="20000"/>
        </a:spcBef>
        <a:buClr>
          <a:schemeClr val="tx2"/>
        </a:buClr>
        <a:buFont typeface="Arial" pitchFamily="34" charset="0"/>
        <a:buChar char="»"/>
        <a:defRPr sz="1800" kern="1200">
          <a:solidFill>
            <a:schemeClr val="tx1"/>
          </a:solidFill>
          <a:latin typeface="Times New Roman" pitchFamily="18" charset="0"/>
          <a:ea typeface="+mn-ea"/>
          <a:cs typeface="Times New Roman" pitchFamily="18"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b-NO"/>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cnbc.com/id/102106704"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4850" y="1052513"/>
            <a:ext cx="8496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sz="2400" dirty="0">
              <a:solidFill>
                <a:schemeClr val="tx1"/>
              </a:solidFill>
              <a:latin typeface="Times New Roman" pitchFamily="18" charset="0"/>
              <a:cs typeface="Times New Roman" pitchFamily="18" charset="0"/>
            </a:endParaRPr>
          </a:p>
        </p:txBody>
      </p:sp>
      <p:sp>
        <p:nvSpPr>
          <p:cNvPr id="17411" name="Title 6"/>
          <p:cNvSpPr>
            <a:spLocks noGrp="1"/>
          </p:cNvSpPr>
          <p:nvPr>
            <p:ph type="title"/>
          </p:nvPr>
        </p:nvSpPr>
        <p:spPr>
          <a:xfrm>
            <a:off x="592004" y="1772816"/>
            <a:ext cx="8778875" cy="865187"/>
          </a:xfrm>
        </p:spPr>
        <p:txBody>
          <a:bodyPr>
            <a:normAutofit fontScale="90000"/>
          </a:bodyPr>
          <a:lstStyle/>
          <a:p>
            <a:pPr eaLnBrk="1" hangingPunct="1"/>
            <a:r>
              <a:rPr lang="en-US" altLang="zh-CN" sz="2900" dirty="0" smtClean="0">
                <a:cs typeface="宋体"/>
              </a:rPr>
              <a:t/>
            </a:r>
            <a:br>
              <a:rPr lang="en-US" altLang="zh-CN" sz="2900" dirty="0" smtClean="0">
                <a:cs typeface="宋体"/>
              </a:rPr>
            </a:br>
            <a:r>
              <a:rPr lang="en-US" altLang="zh-CN" sz="2900" dirty="0" smtClean="0">
                <a:cs typeface="宋体"/>
              </a:rPr>
              <a:t/>
            </a:r>
            <a:br>
              <a:rPr lang="en-US" altLang="zh-CN" sz="2900" dirty="0" smtClean="0">
                <a:cs typeface="宋体"/>
              </a:rPr>
            </a:br>
            <a:r>
              <a:rPr lang="en-US" altLang="zh-CN" sz="2900" dirty="0" smtClean="0">
                <a:cs typeface="宋体"/>
              </a:rPr>
              <a:t/>
            </a:r>
            <a:br>
              <a:rPr lang="en-US" altLang="zh-CN" sz="2900" dirty="0" smtClean="0">
                <a:cs typeface="宋体"/>
              </a:rPr>
            </a:br>
            <a:r>
              <a:rPr lang="en-US" altLang="zh-CN" sz="2900" dirty="0">
                <a:cs typeface="宋体"/>
              </a:rPr>
              <a:t/>
            </a:r>
            <a:br>
              <a:rPr lang="en-US" altLang="zh-CN" sz="2900" dirty="0">
                <a:cs typeface="宋体"/>
              </a:rPr>
            </a:br>
            <a:r>
              <a:rPr lang="en-US" altLang="zh-CN" sz="2900" dirty="0" smtClean="0">
                <a:cs typeface="宋体"/>
              </a:rPr>
              <a:t>China</a:t>
            </a:r>
            <a:br>
              <a:rPr lang="en-US" altLang="zh-CN" sz="2900" dirty="0" smtClean="0">
                <a:cs typeface="宋体"/>
              </a:rPr>
            </a:br>
            <a:r>
              <a:rPr lang="en-US" altLang="zh-CN" sz="2900" dirty="0" smtClean="0">
                <a:cs typeface="宋体"/>
              </a:rPr>
              <a:t>Trade, Shipping, Foreign Policy and then some</a:t>
            </a:r>
            <a:br>
              <a:rPr lang="en-US" altLang="zh-CN" sz="2900" dirty="0" smtClean="0">
                <a:cs typeface="宋体"/>
              </a:rPr>
            </a:br>
            <a:r>
              <a:rPr lang="en-US" altLang="zh-CN" sz="2900" dirty="0">
                <a:cs typeface="宋体"/>
              </a:rPr>
              <a:t/>
            </a:r>
            <a:br>
              <a:rPr lang="en-US" altLang="zh-CN" sz="2900" dirty="0">
                <a:cs typeface="宋体"/>
              </a:rPr>
            </a:br>
            <a:r>
              <a:rPr lang="en-US" altLang="zh-CN" sz="2900" dirty="0" smtClean="0">
                <a:cs typeface="宋体"/>
              </a:rPr>
              <a:t/>
            </a:r>
            <a:br>
              <a:rPr lang="en-US" altLang="zh-CN" sz="2900" dirty="0" smtClean="0">
                <a:cs typeface="宋体"/>
              </a:rPr>
            </a:br>
            <a:r>
              <a:rPr lang="en-US" altLang="zh-CN" sz="2900" b="1" dirty="0" smtClean="0">
                <a:cs typeface="宋体"/>
              </a:rPr>
              <a:t/>
            </a:r>
            <a:br>
              <a:rPr lang="en-US" altLang="zh-CN" sz="2900" b="1" dirty="0" smtClean="0">
                <a:cs typeface="宋体"/>
              </a:rPr>
            </a:br>
            <a:endParaRPr lang="nb-NO" sz="2900" dirty="0" smtClean="0"/>
          </a:p>
        </p:txBody>
      </p:sp>
      <p:sp>
        <p:nvSpPr>
          <p:cNvPr id="17412" name="Rectangle 5"/>
          <p:cNvSpPr>
            <a:spLocks noChangeArrowheads="1"/>
          </p:cNvSpPr>
          <p:nvPr/>
        </p:nvSpPr>
        <p:spPr bwMode="auto">
          <a:xfrm>
            <a:off x="2648744" y="221516"/>
            <a:ext cx="4953000" cy="830997"/>
          </a:xfrm>
          <a:prstGeom prst="rect">
            <a:avLst/>
          </a:prstGeom>
          <a:noFill/>
          <a:ln w="9525">
            <a:noFill/>
            <a:miter lim="800000"/>
            <a:headEnd/>
            <a:tailEnd/>
          </a:ln>
        </p:spPr>
        <p:txBody>
          <a:bodyPr wrap="square">
            <a:spAutoFit/>
          </a:bodyPr>
          <a:lstStyle/>
          <a:p>
            <a:pPr algn="ctr"/>
            <a:r>
              <a:rPr lang="en-US" altLang="zh-CN" sz="1600" dirty="0" smtClean="0">
                <a:latin typeface="Times New Roman" pitchFamily="18" charset="0"/>
                <a:cs typeface="Times New Roman" pitchFamily="18" charset="0"/>
              </a:rPr>
              <a:t>Geir Sviggum</a:t>
            </a:r>
          </a:p>
          <a:p>
            <a:pPr algn="ctr"/>
            <a:r>
              <a:rPr lang="en-US" altLang="zh-CN" sz="1600" dirty="0" smtClean="0">
                <a:latin typeface="Times New Roman" pitchFamily="18" charset="0"/>
                <a:cs typeface="Times New Roman" pitchFamily="18" charset="0"/>
              </a:rPr>
              <a:t>Managing </a:t>
            </a:r>
            <a:r>
              <a:rPr lang="en-US" altLang="zh-CN" sz="1600" dirty="0">
                <a:latin typeface="Times New Roman" pitchFamily="18" charset="0"/>
                <a:cs typeface="Times New Roman" pitchFamily="18" charset="0"/>
              </a:rPr>
              <a:t>Partner </a:t>
            </a:r>
            <a:r>
              <a:rPr lang="en-US" altLang="zh-CN" sz="1600" dirty="0" smtClean="0">
                <a:latin typeface="Times New Roman" pitchFamily="18" charset="0"/>
                <a:cs typeface="Times New Roman" pitchFamily="18" charset="0"/>
              </a:rPr>
              <a:t>International</a:t>
            </a:r>
          </a:p>
          <a:p>
            <a:pPr algn="ctr"/>
            <a:r>
              <a:rPr lang="en-US" altLang="zh-CN" sz="1600" dirty="0" smtClean="0">
                <a:latin typeface="Times New Roman" pitchFamily="18" charset="0"/>
                <a:cs typeface="Times New Roman" pitchFamily="18" charset="0"/>
              </a:rPr>
              <a:t>Wikborg</a:t>
            </a:r>
            <a:r>
              <a:rPr lang="en-US" altLang="zh-CN" sz="1600" dirty="0">
                <a:latin typeface="Times New Roman" pitchFamily="18" charset="0"/>
                <a:cs typeface="Times New Roman" pitchFamily="18" charset="0"/>
              </a:rPr>
              <a:t>, Rein </a:t>
            </a:r>
            <a:r>
              <a:rPr lang="nb-NO" altLang="zh-CN" sz="1600" dirty="0">
                <a:latin typeface="Times New Roman" pitchFamily="18" charset="0"/>
                <a:cs typeface="Times New Roman" pitchFamily="18" charset="0"/>
              </a:rPr>
              <a:t>&amp; Co</a:t>
            </a:r>
            <a:r>
              <a:rPr lang="nb-NO" altLang="zh-CN" sz="1600" dirty="0" smtClean="0">
                <a:latin typeface="Times New Roman" pitchFamily="18" charset="0"/>
                <a:cs typeface="Times New Roman" pitchFamily="18" charset="0"/>
              </a:rPr>
              <a:t>.</a:t>
            </a:r>
            <a:endParaRPr lang="nb-NO" altLang="zh-CN" sz="1600" dirty="0">
              <a:latin typeface="Times New Roman" pitchFamily="18" charset="0"/>
              <a:cs typeface="Times New Roman" pitchFamily="18" charset="0"/>
            </a:endParaRPr>
          </a:p>
        </p:txBody>
      </p:sp>
      <p:pic>
        <p:nvPicPr>
          <p:cNvPr id="1026" name="Picture 2" descr="C:\Users\gsv\AppData\Local\OutlookTemp\102106832-492559195 530x2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924" y="2801177"/>
            <a:ext cx="5760640" cy="319849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endParaRPr lang="nb-NO" dirty="0"/>
          </a:p>
        </p:txBody>
      </p:sp>
    </p:spTree>
    <p:extLst>
      <p:ext uri="{BB962C8B-B14F-4D97-AF65-F5344CB8AC3E}">
        <p14:creationId xmlns:p14="http://schemas.microsoft.com/office/powerpoint/2010/main" val="2669852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Singapore		number 1</a:t>
            </a:r>
          </a:p>
          <a:p>
            <a:r>
              <a:rPr lang="en-US" dirty="0"/>
              <a:t>Norway 		number 6</a:t>
            </a:r>
          </a:p>
          <a:p>
            <a:r>
              <a:rPr lang="en-US" dirty="0"/>
              <a:t>USA 			number 7</a:t>
            </a:r>
          </a:p>
          <a:p>
            <a:r>
              <a:rPr lang="en-US" dirty="0"/>
              <a:t>Russia		</a:t>
            </a:r>
            <a:r>
              <a:rPr lang="en-US" dirty="0" smtClean="0"/>
              <a:t>	number </a:t>
            </a:r>
            <a:r>
              <a:rPr lang="en-US" dirty="0"/>
              <a:t>62</a:t>
            </a:r>
          </a:p>
          <a:p>
            <a:r>
              <a:rPr lang="en-US" b="1" dirty="0"/>
              <a:t>China		</a:t>
            </a:r>
            <a:r>
              <a:rPr lang="en-US" b="1" dirty="0" smtClean="0"/>
              <a:t>	number </a:t>
            </a:r>
            <a:r>
              <a:rPr lang="en-US" b="1" dirty="0"/>
              <a:t>90</a:t>
            </a:r>
          </a:p>
          <a:p>
            <a:r>
              <a:rPr lang="en-US" dirty="0"/>
              <a:t>Indonesia 		number 114</a:t>
            </a:r>
          </a:p>
          <a:p>
            <a:r>
              <a:rPr lang="en-US" dirty="0"/>
              <a:t>Brazil 		</a:t>
            </a:r>
            <a:r>
              <a:rPr lang="en-US" dirty="0" smtClean="0"/>
              <a:t>	number </a:t>
            </a:r>
            <a:r>
              <a:rPr lang="en-US" dirty="0"/>
              <a:t>120</a:t>
            </a:r>
          </a:p>
          <a:p>
            <a:r>
              <a:rPr lang="en-US" dirty="0"/>
              <a:t>India			number 142</a:t>
            </a:r>
          </a:p>
          <a:p>
            <a:endParaRPr lang="nb-NO" dirty="0"/>
          </a:p>
        </p:txBody>
      </p:sp>
      <p:sp>
        <p:nvSpPr>
          <p:cNvPr id="3" name="Title 2"/>
          <p:cNvSpPr>
            <a:spLocks noGrp="1"/>
          </p:cNvSpPr>
          <p:nvPr>
            <p:ph type="title"/>
          </p:nvPr>
        </p:nvSpPr>
        <p:spPr/>
        <p:txBody>
          <a:bodyPr/>
          <a:lstStyle/>
          <a:p>
            <a:r>
              <a:rPr lang="nb-NO" dirty="0" smtClean="0"/>
              <a:t>The World </a:t>
            </a:r>
            <a:r>
              <a:rPr lang="nb-NO" dirty="0" err="1" smtClean="0"/>
              <a:t>Bank's</a:t>
            </a:r>
            <a:r>
              <a:rPr lang="nb-NO" dirty="0" smtClean="0"/>
              <a:t> </a:t>
            </a:r>
            <a:r>
              <a:rPr lang="nb-NO" dirty="0" err="1" smtClean="0"/>
              <a:t>Ease</a:t>
            </a:r>
            <a:r>
              <a:rPr lang="nb-NO" dirty="0" smtClean="0"/>
              <a:t> </a:t>
            </a:r>
            <a:r>
              <a:rPr lang="nb-NO" dirty="0" err="1" smtClean="0"/>
              <a:t>of</a:t>
            </a:r>
            <a:r>
              <a:rPr lang="nb-NO" dirty="0" smtClean="0"/>
              <a:t> </a:t>
            </a:r>
            <a:r>
              <a:rPr lang="nb-NO" dirty="0" err="1" smtClean="0"/>
              <a:t>Doing</a:t>
            </a:r>
            <a:r>
              <a:rPr lang="nb-NO" dirty="0" smtClean="0"/>
              <a:t> Business Index</a:t>
            </a:r>
            <a:endParaRPr lang="nb-NO" dirty="0"/>
          </a:p>
        </p:txBody>
      </p:sp>
    </p:spTree>
    <p:extLst>
      <p:ext uri="{BB962C8B-B14F-4D97-AF65-F5344CB8AC3E}">
        <p14:creationId xmlns:p14="http://schemas.microsoft.com/office/powerpoint/2010/main" val="160542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p:cNvSpPr>
          <p:nvPr>
            <p:ph idx="1"/>
          </p:nvPr>
        </p:nvSpPr>
        <p:spPr>
          <a:xfrm>
            <a:off x="1281113" y="1495425"/>
            <a:ext cx="7416800" cy="4525963"/>
          </a:xfrm>
        </p:spPr>
        <p:txBody>
          <a:bodyPr/>
          <a:lstStyle/>
          <a:p>
            <a:pPr eaLnBrk="1" hangingPunct="1"/>
            <a:r>
              <a:rPr lang="nb-NO" dirty="0" err="1" smtClean="0"/>
              <a:t>Especially</a:t>
            </a:r>
            <a:r>
              <a:rPr lang="nb-NO" dirty="0" smtClean="0"/>
              <a:t> in </a:t>
            </a:r>
            <a:r>
              <a:rPr lang="nb-NO" dirty="0" err="1" smtClean="0"/>
              <a:t>the</a:t>
            </a:r>
            <a:r>
              <a:rPr lang="nb-NO" dirty="0" smtClean="0"/>
              <a:t> </a:t>
            </a:r>
            <a:r>
              <a:rPr lang="nb-NO" dirty="0" err="1" smtClean="0"/>
              <a:t>financial</a:t>
            </a:r>
            <a:r>
              <a:rPr lang="nb-NO" dirty="0" smtClean="0"/>
              <a:t> </a:t>
            </a:r>
            <a:r>
              <a:rPr lang="nb-NO" dirty="0" err="1" smtClean="0"/>
              <a:t>sector</a:t>
            </a:r>
            <a:endParaRPr lang="nb-NO" dirty="0" smtClean="0"/>
          </a:p>
          <a:p>
            <a:pPr eaLnBrk="1" hangingPunct="1"/>
            <a:r>
              <a:rPr lang="nb-NO" dirty="0" smtClean="0"/>
              <a:t>This leads to </a:t>
            </a:r>
            <a:r>
              <a:rPr lang="nb-NO" dirty="0" err="1" smtClean="0"/>
              <a:t>internal</a:t>
            </a:r>
            <a:r>
              <a:rPr lang="nb-NO" dirty="0" smtClean="0"/>
              <a:t> </a:t>
            </a:r>
            <a:r>
              <a:rPr lang="nb-NO" dirty="0" err="1" smtClean="0"/>
              <a:t>struggles</a:t>
            </a:r>
            <a:r>
              <a:rPr lang="nb-NO" dirty="0" smtClean="0"/>
              <a:t> for power</a:t>
            </a:r>
          </a:p>
          <a:p>
            <a:pPr eaLnBrk="1" hangingPunct="1"/>
            <a:r>
              <a:rPr lang="nb-NO" dirty="0" smtClean="0"/>
              <a:t>A </a:t>
            </a:r>
            <a:r>
              <a:rPr lang="nb-NO" dirty="0" err="1" smtClean="0"/>
              <a:t>significantly</a:t>
            </a:r>
            <a:r>
              <a:rPr lang="nb-NO" dirty="0" smtClean="0"/>
              <a:t> more </a:t>
            </a:r>
            <a:r>
              <a:rPr lang="nb-NO" dirty="0" err="1" smtClean="0"/>
              <a:t>complex</a:t>
            </a:r>
            <a:r>
              <a:rPr lang="nb-NO" dirty="0" smtClean="0"/>
              <a:t> </a:t>
            </a:r>
            <a:r>
              <a:rPr lang="nb-NO" dirty="0" err="1" smtClean="0"/>
              <a:t>focus</a:t>
            </a:r>
            <a:r>
              <a:rPr lang="nb-NO" dirty="0" smtClean="0"/>
              <a:t> </a:t>
            </a:r>
            <a:r>
              <a:rPr lang="nb-NO" dirty="0" err="1" smtClean="0"/>
              <a:t>than</a:t>
            </a:r>
            <a:r>
              <a:rPr lang="nb-NO" dirty="0" smtClean="0"/>
              <a:t> </a:t>
            </a:r>
            <a:r>
              <a:rPr lang="nb-NO" dirty="0" err="1" smtClean="0"/>
              <a:t>the</a:t>
            </a:r>
            <a:r>
              <a:rPr lang="nb-NO" dirty="0" smtClean="0"/>
              <a:t> former one-</a:t>
            </a:r>
            <a:r>
              <a:rPr lang="nb-NO" dirty="0" err="1" smtClean="0"/>
              <a:t>dimentional</a:t>
            </a:r>
            <a:r>
              <a:rPr lang="nb-NO" dirty="0" smtClean="0"/>
              <a:t> growth scenario</a:t>
            </a:r>
          </a:p>
          <a:p>
            <a:pPr eaLnBrk="1" hangingPunct="1"/>
            <a:endParaRPr lang="nb-NO" dirty="0" smtClean="0"/>
          </a:p>
        </p:txBody>
      </p:sp>
      <p:sp>
        <p:nvSpPr>
          <p:cNvPr id="37890" name="Rectangle 2"/>
          <p:cNvSpPr>
            <a:spLocks noGrp="1"/>
          </p:cNvSpPr>
          <p:nvPr>
            <p:ph type="title"/>
          </p:nvPr>
        </p:nvSpPr>
        <p:spPr>
          <a:xfrm>
            <a:off x="631825" y="274638"/>
            <a:ext cx="8778875" cy="850900"/>
          </a:xfrm>
        </p:spPr>
        <p:txBody>
          <a:bodyPr>
            <a:normAutofit/>
          </a:bodyPr>
          <a:lstStyle/>
          <a:p>
            <a:pPr eaLnBrk="1" hangingPunct="1"/>
            <a:r>
              <a:rPr lang="nb-NO" sz="2900" dirty="0" smtClean="0"/>
              <a:t>Large </a:t>
            </a:r>
            <a:r>
              <a:rPr lang="nb-NO" sz="2900" dirty="0" err="1" smtClean="0"/>
              <a:t>structural</a:t>
            </a:r>
            <a:r>
              <a:rPr lang="nb-NO" sz="2900" dirty="0" smtClean="0"/>
              <a:t> </a:t>
            </a:r>
            <a:r>
              <a:rPr lang="nb-NO" sz="2900" dirty="0" err="1" smtClean="0"/>
              <a:t>changes</a:t>
            </a:r>
            <a:r>
              <a:rPr lang="nb-NO" sz="2900" dirty="0" smtClean="0"/>
              <a:t> taking place</a:t>
            </a:r>
            <a:endParaRPr lang="en-US" sz="2900" dirty="0" smtClean="0"/>
          </a:p>
        </p:txBody>
      </p:sp>
      <p:pic>
        <p:nvPicPr>
          <p:cNvPr id="4" name="Picture 8"/>
          <p:cNvPicPr>
            <a:picLocks noChangeAspect="1" noChangeArrowheads="1"/>
          </p:cNvPicPr>
          <p:nvPr/>
        </p:nvPicPr>
        <p:blipFill>
          <a:blip r:embed="rId3" cstate="print"/>
          <a:srcRect/>
          <a:stretch>
            <a:fillRect/>
          </a:stretch>
        </p:blipFill>
        <p:spPr bwMode="auto">
          <a:xfrm>
            <a:off x="2864768" y="3140968"/>
            <a:ext cx="3452813" cy="2286000"/>
          </a:xfrm>
          <a:prstGeom prst="rect">
            <a:avLst/>
          </a:prstGeom>
          <a:noFill/>
          <a:ln w="9525">
            <a:noFill/>
            <a:miter lim="800000"/>
            <a:headEnd/>
            <a:tailEnd/>
          </a:ln>
          <a:effectLst/>
        </p:spPr>
      </p:pic>
    </p:spTree>
    <p:extLst>
      <p:ext uri="{BB962C8B-B14F-4D97-AF65-F5344CB8AC3E}">
        <p14:creationId xmlns:p14="http://schemas.microsoft.com/office/powerpoint/2010/main" val="87037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idx="4294967295"/>
          </p:nvPr>
        </p:nvSpPr>
        <p:spPr>
          <a:xfrm>
            <a:off x="992560" y="1495425"/>
            <a:ext cx="7920879" cy="4525963"/>
          </a:xfrm>
        </p:spPr>
        <p:txBody>
          <a:bodyPr/>
          <a:lstStyle/>
          <a:p>
            <a:r>
              <a:rPr lang="nb-NO" dirty="0"/>
              <a:t>David </a:t>
            </a:r>
            <a:r>
              <a:rPr lang="nb-NO" dirty="0" err="1"/>
              <a:t>Shambaugh</a:t>
            </a:r>
            <a:endParaRPr lang="nb-NO" dirty="0"/>
          </a:p>
          <a:p>
            <a:pPr marL="0" indent="0">
              <a:buNone/>
            </a:pPr>
            <a:endParaRPr lang="nb-NO" dirty="0"/>
          </a:p>
          <a:p>
            <a:r>
              <a:rPr lang="nb-NO" i="1" dirty="0"/>
              <a:t>"The </a:t>
            </a:r>
            <a:r>
              <a:rPr lang="nb-NO" i="1" dirty="0" err="1"/>
              <a:t>endgame</a:t>
            </a:r>
            <a:r>
              <a:rPr lang="nb-NO" i="1" dirty="0"/>
              <a:t> </a:t>
            </a:r>
            <a:r>
              <a:rPr lang="nb-NO" i="1" dirty="0" err="1"/>
              <a:t>of</a:t>
            </a:r>
            <a:r>
              <a:rPr lang="nb-NO" i="1" dirty="0"/>
              <a:t> </a:t>
            </a:r>
            <a:r>
              <a:rPr lang="nb-NO" i="1" dirty="0" err="1"/>
              <a:t>communist</a:t>
            </a:r>
            <a:r>
              <a:rPr lang="nb-NO" i="1" dirty="0"/>
              <a:t> </a:t>
            </a:r>
            <a:r>
              <a:rPr lang="nb-NO" i="1" dirty="0" err="1"/>
              <a:t>rule</a:t>
            </a:r>
            <a:r>
              <a:rPr lang="nb-NO" i="1" dirty="0"/>
              <a:t> in China has </a:t>
            </a:r>
            <a:r>
              <a:rPr lang="nb-NO" i="1" dirty="0" err="1"/>
              <a:t>begun</a:t>
            </a:r>
            <a:r>
              <a:rPr lang="nb-NO" i="1" dirty="0"/>
              <a:t>, and Xi </a:t>
            </a:r>
            <a:r>
              <a:rPr lang="nb-NO" i="1" dirty="0" err="1"/>
              <a:t>Jinping's</a:t>
            </a:r>
            <a:r>
              <a:rPr lang="nb-NO" i="1" dirty="0"/>
              <a:t> </a:t>
            </a:r>
            <a:r>
              <a:rPr lang="nb-NO" i="1" dirty="0" err="1"/>
              <a:t>ruthless</a:t>
            </a:r>
            <a:r>
              <a:rPr lang="nb-NO" i="1" dirty="0"/>
              <a:t> </a:t>
            </a:r>
            <a:r>
              <a:rPr lang="nb-NO" i="1" dirty="0" err="1"/>
              <a:t>measures</a:t>
            </a:r>
            <a:r>
              <a:rPr lang="nb-NO" i="1" dirty="0"/>
              <a:t> </a:t>
            </a:r>
            <a:r>
              <a:rPr lang="nb-NO" i="1" dirty="0" err="1"/>
              <a:t>are</a:t>
            </a:r>
            <a:r>
              <a:rPr lang="nb-NO" i="1" dirty="0"/>
              <a:t> </a:t>
            </a:r>
            <a:r>
              <a:rPr lang="nb-NO" i="1" dirty="0" err="1"/>
              <a:t>only</a:t>
            </a:r>
            <a:r>
              <a:rPr lang="nb-NO" i="1" dirty="0"/>
              <a:t> bringing </a:t>
            </a:r>
            <a:r>
              <a:rPr lang="nb-NO" i="1" dirty="0" err="1"/>
              <a:t>the</a:t>
            </a:r>
            <a:r>
              <a:rPr lang="nb-NO" i="1" dirty="0"/>
              <a:t> country </a:t>
            </a:r>
            <a:r>
              <a:rPr lang="nb-NO" i="1" dirty="0" err="1"/>
              <a:t>closer</a:t>
            </a:r>
            <a:r>
              <a:rPr lang="nb-NO" i="1" dirty="0"/>
              <a:t> to a breaking point." </a:t>
            </a:r>
            <a:r>
              <a:rPr lang="nb-NO" dirty="0"/>
              <a:t>– Wall Street Journal, 5 </a:t>
            </a:r>
            <a:r>
              <a:rPr lang="nb-NO" dirty="0" err="1"/>
              <a:t>March</a:t>
            </a:r>
            <a:r>
              <a:rPr lang="nb-NO" dirty="0"/>
              <a:t>, 2015</a:t>
            </a:r>
            <a:endParaRPr lang="nb-NO" i="1" dirty="0"/>
          </a:p>
          <a:p>
            <a:pPr marL="0" indent="0">
              <a:buNone/>
            </a:pPr>
            <a:endParaRPr lang="nb-NO" dirty="0"/>
          </a:p>
          <a:p>
            <a:pPr marL="457200" indent="-457200">
              <a:buFont typeface="+mj-lt"/>
              <a:buAutoNum type="arabicPeriod"/>
            </a:pPr>
            <a:r>
              <a:rPr lang="nb-NO" dirty="0"/>
              <a:t>Escape! 64% </a:t>
            </a:r>
            <a:r>
              <a:rPr lang="nb-NO" dirty="0" err="1"/>
              <a:t>of</a:t>
            </a:r>
            <a:r>
              <a:rPr lang="nb-NO" dirty="0"/>
              <a:t> </a:t>
            </a:r>
            <a:r>
              <a:rPr lang="nb-NO" dirty="0" err="1"/>
              <a:t>China's</a:t>
            </a:r>
            <a:r>
              <a:rPr lang="nb-NO" dirty="0"/>
              <a:t> 394 </a:t>
            </a:r>
            <a:r>
              <a:rPr lang="nb-NO" dirty="0" err="1"/>
              <a:t>richest</a:t>
            </a:r>
            <a:r>
              <a:rPr lang="nb-NO" dirty="0"/>
              <a:t> has </a:t>
            </a:r>
            <a:r>
              <a:rPr lang="nb-NO" dirty="0" err="1"/>
              <a:t>emigrated</a:t>
            </a:r>
            <a:r>
              <a:rPr lang="nb-NO" dirty="0"/>
              <a:t> or </a:t>
            </a:r>
            <a:r>
              <a:rPr lang="nb-NO" dirty="0" err="1"/>
              <a:t>are</a:t>
            </a:r>
            <a:r>
              <a:rPr lang="nb-NO" dirty="0"/>
              <a:t> planning to do so</a:t>
            </a:r>
          </a:p>
          <a:p>
            <a:pPr marL="457200" indent="-457200">
              <a:buFont typeface="+mj-lt"/>
              <a:buAutoNum type="arabicPeriod"/>
            </a:pPr>
            <a:r>
              <a:rPr lang="nb-NO" dirty="0" err="1"/>
              <a:t>Increased</a:t>
            </a:r>
            <a:r>
              <a:rPr lang="nb-NO" dirty="0"/>
              <a:t> </a:t>
            </a:r>
            <a:r>
              <a:rPr lang="nb-NO" dirty="0" err="1"/>
              <a:t>political</a:t>
            </a:r>
            <a:r>
              <a:rPr lang="nb-NO" dirty="0"/>
              <a:t> </a:t>
            </a:r>
            <a:r>
              <a:rPr lang="nb-NO" dirty="0" err="1"/>
              <a:t>suppression</a:t>
            </a:r>
            <a:r>
              <a:rPr lang="nb-NO" dirty="0"/>
              <a:t> </a:t>
            </a:r>
            <a:r>
              <a:rPr lang="nb-NO" dirty="0" err="1"/>
              <a:t>indicates</a:t>
            </a:r>
            <a:r>
              <a:rPr lang="nb-NO" dirty="0"/>
              <a:t> </a:t>
            </a:r>
            <a:r>
              <a:rPr lang="nb-NO" dirty="0" err="1"/>
              <a:t>uncertainty</a:t>
            </a:r>
            <a:r>
              <a:rPr lang="nb-NO" dirty="0"/>
              <a:t> and </a:t>
            </a:r>
            <a:r>
              <a:rPr lang="nb-NO" dirty="0" err="1"/>
              <a:t>fear</a:t>
            </a:r>
            <a:endParaRPr lang="nb-NO" dirty="0"/>
          </a:p>
          <a:p>
            <a:pPr marL="457200" indent="-457200">
              <a:buFont typeface="+mj-lt"/>
              <a:buAutoNum type="arabicPeriod"/>
            </a:pPr>
            <a:r>
              <a:rPr lang="nb-NO" dirty="0" err="1"/>
              <a:t>Shambaugh's</a:t>
            </a:r>
            <a:r>
              <a:rPr lang="nb-NO" dirty="0"/>
              <a:t> </a:t>
            </a:r>
            <a:r>
              <a:rPr lang="nb-NO" dirty="0" err="1"/>
              <a:t>subjective</a:t>
            </a:r>
            <a:r>
              <a:rPr lang="nb-NO" dirty="0"/>
              <a:t> </a:t>
            </a:r>
            <a:r>
              <a:rPr lang="nb-NO" dirty="0" err="1"/>
              <a:t>experience</a:t>
            </a:r>
            <a:r>
              <a:rPr lang="nb-NO" dirty="0"/>
              <a:t>: </a:t>
            </a:r>
            <a:r>
              <a:rPr lang="nb-NO" dirty="0" err="1"/>
              <a:t>even</a:t>
            </a:r>
            <a:r>
              <a:rPr lang="nb-NO" dirty="0"/>
              <a:t> </a:t>
            </a:r>
            <a:r>
              <a:rPr lang="nb-NO" dirty="0" err="1"/>
              <a:t>the</a:t>
            </a:r>
            <a:r>
              <a:rPr lang="nb-NO" dirty="0"/>
              <a:t> most </a:t>
            </a:r>
            <a:r>
              <a:rPr lang="nb-NO" dirty="0" err="1"/>
              <a:t>loyal</a:t>
            </a:r>
            <a:r>
              <a:rPr lang="nb-NO" dirty="0"/>
              <a:t> </a:t>
            </a:r>
            <a:r>
              <a:rPr lang="nb-NO" dirty="0" err="1"/>
              <a:t>cadres</a:t>
            </a:r>
            <a:r>
              <a:rPr lang="nb-NO" dirty="0"/>
              <a:t> </a:t>
            </a:r>
            <a:r>
              <a:rPr lang="nb-NO" dirty="0" err="1"/>
              <a:t>are</a:t>
            </a:r>
            <a:r>
              <a:rPr lang="nb-NO" dirty="0"/>
              <a:t> losing </a:t>
            </a:r>
            <a:r>
              <a:rPr lang="nb-NO" dirty="0" err="1"/>
              <a:t>faith</a:t>
            </a:r>
            <a:endParaRPr lang="nb-NO" dirty="0"/>
          </a:p>
          <a:p>
            <a:pPr marL="457200" indent="-457200">
              <a:buFont typeface="+mj-lt"/>
              <a:buAutoNum type="arabicPeriod"/>
            </a:pPr>
            <a:r>
              <a:rPr lang="nb-NO" dirty="0" err="1"/>
              <a:t>Corruption</a:t>
            </a:r>
            <a:r>
              <a:rPr lang="nb-NO" dirty="0"/>
              <a:t>: </a:t>
            </a:r>
            <a:r>
              <a:rPr lang="nb-NO" dirty="0" err="1"/>
              <a:t>the</a:t>
            </a:r>
            <a:r>
              <a:rPr lang="nb-NO" dirty="0"/>
              <a:t> problem is </a:t>
            </a:r>
            <a:r>
              <a:rPr lang="nb-NO" dirty="0" err="1"/>
              <a:t>too</a:t>
            </a:r>
            <a:r>
              <a:rPr lang="nb-NO" dirty="0"/>
              <a:t> </a:t>
            </a:r>
            <a:r>
              <a:rPr lang="nb-NO" dirty="0" err="1"/>
              <a:t>deeply</a:t>
            </a:r>
            <a:r>
              <a:rPr lang="nb-NO" dirty="0"/>
              <a:t> </a:t>
            </a:r>
            <a:r>
              <a:rPr lang="nb-NO" dirty="0" err="1"/>
              <a:t>rooted</a:t>
            </a:r>
            <a:r>
              <a:rPr lang="nb-NO" dirty="0"/>
              <a:t> to be </a:t>
            </a:r>
            <a:r>
              <a:rPr lang="nb-NO" dirty="0" err="1"/>
              <a:t>successfully</a:t>
            </a:r>
            <a:r>
              <a:rPr lang="nb-NO" dirty="0"/>
              <a:t> </a:t>
            </a:r>
            <a:r>
              <a:rPr lang="nb-NO" dirty="0" err="1"/>
              <a:t>handled</a:t>
            </a:r>
            <a:r>
              <a:rPr lang="nb-NO" dirty="0"/>
              <a:t> </a:t>
            </a:r>
            <a:r>
              <a:rPr lang="nb-NO" dirty="0" err="1"/>
              <a:t>without</a:t>
            </a:r>
            <a:r>
              <a:rPr lang="nb-NO" dirty="0"/>
              <a:t> </a:t>
            </a:r>
            <a:r>
              <a:rPr lang="nb-NO" dirty="0" err="1"/>
              <a:t>political</a:t>
            </a:r>
            <a:r>
              <a:rPr lang="nb-NO" dirty="0"/>
              <a:t> reform</a:t>
            </a:r>
          </a:p>
          <a:p>
            <a:pPr marL="457200" indent="-457200">
              <a:buFont typeface="+mj-lt"/>
              <a:buAutoNum type="arabicPeriod"/>
            </a:pPr>
            <a:r>
              <a:rPr lang="nb-NO" dirty="0"/>
              <a:t>The system as </a:t>
            </a:r>
            <a:r>
              <a:rPr lang="nb-NO" dirty="0" err="1"/>
              <a:t>such</a:t>
            </a:r>
            <a:r>
              <a:rPr lang="nb-NO" dirty="0"/>
              <a:t> is </a:t>
            </a:r>
            <a:r>
              <a:rPr lang="nb-NO" dirty="0" err="1"/>
              <a:t>blocking</a:t>
            </a:r>
            <a:r>
              <a:rPr lang="nb-NO" dirty="0"/>
              <a:t> </a:t>
            </a:r>
            <a:r>
              <a:rPr lang="nb-NO" dirty="0" err="1"/>
              <a:t>necessary</a:t>
            </a:r>
            <a:r>
              <a:rPr lang="nb-NO" dirty="0"/>
              <a:t> </a:t>
            </a:r>
            <a:r>
              <a:rPr lang="nb-NO" dirty="0" err="1"/>
              <a:t>economic</a:t>
            </a:r>
            <a:r>
              <a:rPr lang="nb-NO" dirty="0"/>
              <a:t> reform</a:t>
            </a:r>
          </a:p>
          <a:p>
            <a:pPr marL="0" indent="0" eaLnBrk="1" hangingPunct="1">
              <a:buNone/>
            </a:pPr>
            <a:endParaRPr lang="en-US" dirty="0" smtClean="0"/>
          </a:p>
          <a:p>
            <a:pPr eaLnBrk="1" hangingPunct="1"/>
            <a:endParaRPr lang="en-US" dirty="0" smtClean="0"/>
          </a:p>
        </p:txBody>
      </p:sp>
      <p:sp>
        <p:nvSpPr>
          <p:cNvPr id="59395" name="Rectangle 2"/>
          <p:cNvSpPr>
            <a:spLocks noGrp="1"/>
          </p:cNvSpPr>
          <p:nvPr>
            <p:ph type="title" idx="4294967295"/>
          </p:nvPr>
        </p:nvSpPr>
        <p:spPr>
          <a:xfrm>
            <a:off x="631825" y="274638"/>
            <a:ext cx="8778875" cy="850900"/>
          </a:xfrm>
          <a:prstGeom prst="rect">
            <a:avLst/>
          </a:prstGeom>
        </p:spPr>
        <p:txBody>
          <a:bodyPr/>
          <a:lstStyle/>
          <a:p>
            <a:pPr eaLnBrk="1" hangingPunct="1"/>
            <a:r>
              <a:rPr lang="en-US" sz="2900" dirty="0" smtClean="0"/>
              <a:t>Is China facing collapse?  </a:t>
            </a:r>
          </a:p>
        </p:txBody>
      </p:sp>
    </p:spTree>
    <p:extLst>
      <p:ext uri="{BB962C8B-B14F-4D97-AF65-F5344CB8AC3E}">
        <p14:creationId xmlns:p14="http://schemas.microsoft.com/office/powerpoint/2010/main" val="2095226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idx="4294967295"/>
          </p:nvPr>
        </p:nvSpPr>
        <p:spPr>
          <a:xfrm>
            <a:off x="992560" y="1495425"/>
            <a:ext cx="7920879" cy="4525963"/>
          </a:xfrm>
        </p:spPr>
        <p:txBody>
          <a:bodyPr/>
          <a:lstStyle/>
          <a:p>
            <a:pPr marL="0" indent="0" eaLnBrk="1" hangingPunct="1">
              <a:buNone/>
            </a:pPr>
            <a:endParaRPr lang="en-US" i="1" dirty="0" smtClean="0"/>
          </a:p>
          <a:p>
            <a:pPr marL="0" indent="0" eaLnBrk="1" hangingPunct="1">
              <a:buNone/>
            </a:pPr>
            <a:r>
              <a:rPr lang="en-US" i="1" dirty="0" smtClean="0"/>
              <a:t>"Such fears are exaggerated; China's economy is not collapsing. But it is slowing – indeed, three of China's provinces are already in recession. And as it continues, the slowdown will inevitably highlight problems that until now have remained largely hidden, triggering fresh bouts of market volatility."</a:t>
            </a:r>
          </a:p>
          <a:p>
            <a:pPr marL="0" indent="0" eaLnBrk="1" hangingPunct="1">
              <a:buNone/>
            </a:pPr>
            <a:endParaRPr lang="en-US" i="1" dirty="0"/>
          </a:p>
          <a:p>
            <a:pPr marL="0" indent="0" eaLnBrk="1" hangingPunct="1">
              <a:buNone/>
            </a:pPr>
            <a:endParaRPr lang="en-US" i="1" dirty="0" smtClean="0"/>
          </a:p>
          <a:p>
            <a:pPr marL="0" indent="0" eaLnBrk="1" hangingPunct="1">
              <a:buNone/>
            </a:pPr>
            <a:endParaRPr lang="en-US" i="1" dirty="0" smtClean="0"/>
          </a:p>
          <a:p>
            <a:pPr eaLnBrk="1" hangingPunct="1"/>
            <a:endParaRPr lang="en-US" dirty="0" smtClean="0"/>
          </a:p>
        </p:txBody>
      </p:sp>
      <p:sp>
        <p:nvSpPr>
          <p:cNvPr id="59395" name="Rectangle 2"/>
          <p:cNvSpPr>
            <a:spLocks noGrp="1"/>
          </p:cNvSpPr>
          <p:nvPr>
            <p:ph type="title" idx="4294967295"/>
          </p:nvPr>
        </p:nvSpPr>
        <p:spPr>
          <a:xfrm>
            <a:off x="631825" y="274638"/>
            <a:ext cx="8778875" cy="850900"/>
          </a:xfrm>
          <a:prstGeom prst="rect">
            <a:avLst/>
          </a:prstGeom>
        </p:spPr>
        <p:txBody>
          <a:bodyPr/>
          <a:lstStyle/>
          <a:p>
            <a:pPr eaLnBrk="1" hangingPunct="1"/>
            <a:r>
              <a:rPr lang="en-US" sz="2900" dirty="0" err="1" smtClean="0"/>
              <a:t>GavekalDragonomics</a:t>
            </a:r>
            <a:r>
              <a:rPr lang="en-US" sz="2900" dirty="0" smtClean="0"/>
              <a:t> 27 August 2015  </a:t>
            </a:r>
          </a:p>
        </p:txBody>
      </p:sp>
    </p:spTree>
    <p:extLst>
      <p:ext uri="{BB962C8B-B14F-4D97-AF65-F5344CB8AC3E}">
        <p14:creationId xmlns:p14="http://schemas.microsoft.com/office/powerpoint/2010/main" val="264178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b-NO" dirty="0" smtClean="0"/>
              <a:t>Travel</a:t>
            </a:r>
          </a:p>
          <a:p>
            <a:pPr marL="0" indent="0">
              <a:buNone/>
            </a:pPr>
            <a:endParaRPr lang="nb-NO" dirty="0" smtClean="0"/>
          </a:p>
          <a:p>
            <a:r>
              <a:rPr lang="nb-NO" dirty="0" smtClean="0"/>
              <a:t>Healthcare</a:t>
            </a:r>
          </a:p>
          <a:p>
            <a:pPr marL="0" indent="0">
              <a:buNone/>
            </a:pPr>
            <a:endParaRPr lang="nb-NO" dirty="0" smtClean="0"/>
          </a:p>
          <a:p>
            <a:r>
              <a:rPr lang="nb-NO" dirty="0" smtClean="0"/>
              <a:t>Technology</a:t>
            </a:r>
          </a:p>
          <a:p>
            <a:pPr marL="0" indent="0">
              <a:buNone/>
            </a:pPr>
            <a:endParaRPr lang="nb-NO" dirty="0" smtClean="0"/>
          </a:p>
          <a:p>
            <a:r>
              <a:rPr lang="nb-NO" dirty="0" err="1" smtClean="0"/>
              <a:t>Education</a:t>
            </a:r>
            <a:endParaRPr lang="nb-NO" dirty="0" smtClean="0"/>
          </a:p>
          <a:p>
            <a:pPr marL="0" indent="0">
              <a:buNone/>
            </a:pPr>
            <a:endParaRPr lang="nb-NO" dirty="0" smtClean="0"/>
          </a:p>
          <a:p>
            <a:r>
              <a:rPr lang="nb-NO" dirty="0" err="1" smtClean="0"/>
              <a:t>Infrastructure</a:t>
            </a:r>
            <a:endParaRPr lang="nb-NO" dirty="0"/>
          </a:p>
        </p:txBody>
      </p:sp>
      <p:sp>
        <p:nvSpPr>
          <p:cNvPr id="3" name="Title 2"/>
          <p:cNvSpPr>
            <a:spLocks noGrp="1"/>
          </p:cNvSpPr>
          <p:nvPr>
            <p:ph type="title"/>
          </p:nvPr>
        </p:nvSpPr>
        <p:spPr/>
        <p:txBody>
          <a:bodyPr/>
          <a:lstStyle/>
          <a:p>
            <a:r>
              <a:rPr lang="nb-NO" dirty="0" smtClean="0"/>
              <a:t>Key </a:t>
            </a:r>
            <a:r>
              <a:rPr lang="nb-NO" dirty="0" err="1" smtClean="0"/>
              <a:t>sectors</a:t>
            </a:r>
            <a:r>
              <a:rPr lang="nb-NO" dirty="0"/>
              <a:t> </a:t>
            </a:r>
            <a:r>
              <a:rPr lang="nb-NO" dirty="0" err="1" smtClean="0"/>
              <a:t>going</a:t>
            </a:r>
            <a:r>
              <a:rPr lang="nb-NO" dirty="0" smtClean="0"/>
              <a:t> forward</a:t>
            </a:r>
            <a:endParaRPr lang="nb-NO" dirty="0"/>
          </a:p>
        </p:txBody>
      </p:sp>
    </p:spTree>
    <p:extLst>
      <p:ext uri="{BB962C8B-B14F-4D97-AF65-F5344CB8AC3E}">
        <p14:creationId xmlns:p14="http://schemas.microsoft.com/office/powerpoint/2010/main" val="355735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idx="4294967295"/>
          </p:nvPr>
        </p:nvSpPr>
        <p:spPr>
          <a:xfrm>
            <a:off x="992560" y="1495425"/>
            <a:ext cx="7920879" cy="4525963"/>
          </a:xfrm>
        </p:spPr>
        <p:txBody>
          <a:bodyPr/>
          <a:lstStyle/>
          <a:p>
            <a:r>
              <a:rPr lang="nb-NO" dirty="0" smtClean="0"/>
              <a:t>China and </a:t>
            </a:r>
            <a:r>
              <a:rPr lang="nb-NO" dirty="0" err="1" smtClean="0"/>
              <a:t>the</a:t>
            </a:r>
            <a:r>
              <a:rPr lang="nb-NO" dirty="0" smtClean="0"/>
              <a:t> US</a:t>
            </a:r>
          </a:p>
          <a:p>
            <a:pPr lvl="1"/>
            <a:r>
              <a:rPr lang="nb-NO" dirty="0" smtClean="0"/>
              <a:t>CNBC-artikkel</a:t>
            </a:r>
            <a:r>
              <a:rPr lang="nb-NO" dirty="0"/>
              <a:t>: "</a:t>
            </a:r>
            <a:r>
              <a:rPr lang="nb-NO" dirty="0" err="1"/>
              <a:t>Should</a:t>
            </a:r>
            <a:r>
              <a:rPr lang="nb-NO" dirty="0"/>
              <a:t> America </a:t>
            </a:r>
            <a:r>
              <a:rPr lang="nb-NO" dirty="0" err="1"/>
              <a:t>worry</a:t>
            </a:r>
            <a:r>
              <a:rPr lang="nb-NO" dirty="0"/>
              <a:t> </a:t>
            </a:r>
            <a:r>
              <a:rPr lang="nb-NO" dirty="0" err="1"/>
              <a:t>about</a:t>
            </a:r>
            <a:r>
              <a:rPr lang="nb-NO" dirty="0"/>
              <a:t> a China-</a:t>
            </a:r>
            <a:r>
              <a:rPr lang="nb-NO" dirty="0" err="1"/>
              <a:t>Russia</a:t>
            </a:r>
            <a:r>
              <a:rPr lang="nb-NO" dirty="0"/>
              <a:t> axis? </a:t>
            </a:r>
            <a:r>
              <a:rPr lang="nb-NO" dirty="0">
                <a:hlinkClick r:id="rId3"/>
              </a:rPr>
              <a:t>http://www.cnbc.com/id/102106704</a:t>
            </a:r>
            <a:r>
              <a:rPr lang="nb-NO" dirty="0"/>
              <a:t> </a:t>
            </a:r>
          </a:p>
          <a:p>
            <a:pPr marL="0" indent="0">
              <a:buNone/>
            </a:pPr>
            <a:endParaRPr lang="nb-NO" dirty="0" smtClean="0"/>
          </a:p>
          <a:p>
            <a:r>
              <a:rPr lang="nb-NO" dirty="0" smtClean="0"/>
              <a:t>China and </a:t>
            </a:r>
            <a:r>
              <a:rPr lang="nb-NO" dirty="0" err="1" smtClean="0"/>
              <a:t>its</a:t>
            </a:r>
            <a:r>
              <a:rPr lang="nb-NO" dirty="0" smtClean="0"/>
              <a:t> </a:t>
            </a:r>
            <a:r>
              <a:rPr lang="nb-NO" dirty="0" err="1" smtClean="0"/>
              <a:t>neighbours</a:t>
            </a:r>
            <a:endParaRPr lang="nb-NO" dirty="0" smtClean="0"/>
          </a:p>
          <a:p>
            <a:pPr lvl="1"/>
            <a:r>
              <a:rPr lang="nb-NO" dirty="0" smtClean="0"/>
              <a:t>Alliance partners?</a:t>
            </a:r>
          </a:p>
          <a:p>
            <a:pPr lvl="1"/>
            <a:r>
              <a:rPr lang="nb-NO" dirty="0" err="1" smtClean="0"/>
              <a:t>Forgiveness</a:t>
            </a:r>
            <a:r>
              <a:rPr lang="nb-NO" dirty="0" smtClean="0"/>
              <a:t> – or </a:t>
            </a:r>
            <a:r>
              <a:rPr lang="nb-NO" dirty="0" err="1" smtClean="0"/>
              <a:t>lack</a:t>
            </a:r>
            <a:r>
              <a:rPr lang="nb-NO" dirty="0" smtClean="0"/>
              <a:t> </a:t>
            </a:r>
            <a:r>
              <a:rPr lang="nb-NO" dirty="0" err="1" smtClean="0"/>
              <a:t>of</a:t>
            </a:r>
            <a:r>
              <a:rPr lang="nb-NO" dirty="0" smtClean="0"/>
              <a:t> </a:t>
            </a:r>
            <a:r>
              <a:rPr lang="nb-NO" dirty="0" err="1" smtClean="0"/>
              <a:t>such</a:t>
            </a:r>
            <a:endParaRPr lang="nb-NO" dirty="0" smtClean="0"/>
          </a:p>
          <a:p>
            <a:pPr marL="515813" lvl="1" indent="0">
              <a:buNone/>
            </a:pPr>
            <a:r>
              <a:rPr lang="nb-NO" dirty="0" smtClean="0"/>
              <a:t> </a:t>
            </a:r>
          </a:p>
          <a:p>
            <a:r>
              <a:rPr lang="nb-NO" dirty="0" smtClean="0"/>
              <a:t>China and Norway</a:t>
            </a:r>
          </a:p>
          <a:p>
            <a:pPr lvl="1"/>
            <a:r>
              <a:rPr lang="nb-NO" dirty="0" smtClean="0"/>
              <a:t>New </a:t>
            </a:r>
            <a:r>
              <a:rPr lang="nb-NO" dirty="0" err="1" smtClean="0"/>
              <a:t>common</a:t>
            </a:r>
            <a:r>
              <a:rPr lang="nb-NO" dirty="0" smtClean="0"/>
              <a:t> </a:t>
            </a:r>
            <a:r>
              <a:rPr lang="nb-NO" dirty="0" err="1" smtClean="0"/>
              <a:t>ground</a:t>
            </a:r>
            <a:r>
              <a:rPr lang="nb-NO" dirty="0" smtClean="0"/>
              <a:t>? </a:t>
            </a:r>
          </a:p>
          <a:p>
            <a:pPr lvl="1"/>
            <a:r>
              <a:rPr lang="nb-NO" dirty="0" err="1" smtClean="0"/>
              <a:t>Opportunities</a:t>
            </a:r>
            <a:r>
              <a:rPr lang="nb-NO" dirty="0" smtClean="0"/>
              <a:t> </a:t>
            </a:r>
            <a:r>
              <a:rPr lang="nb-NO" dirty="0" err="1" smtClean="0"/>
              <a:t>comes</a:t>
            </a:r>
            <a:r>
              <a:rPr lang="nb-NO" dirty="0" smtClean="0"/>
              <a:t> spring: technology-driven </a:t>
            </a:r>
            <a:r>
              <a:rPr lang="nb-NO" dirty="0" err="1" smtClean="0"/>
              <a:t>acquisitions</a:t>
            </a:r>
            <a:endParaRPr lang="nb-NO" dirty="0"/>
          </a:p>
          <a:p>
            <a:pPr marL="0" indent="0" eaLnBrk="1" hangingPunct="1">
              <a:buNone/>
            </a:pPr>
            <a:endParaRPr lang="en-US" dirty="0" smtClean="0"/>
          </a:p>
          <a:p>
            <a:pPr eaLnBrk="1" hangingPunct="1"/>
            <a:endParaRPr lang="en-US" dirty="0" smtClean="0"/>
          </a:p>
        </p:txBody>
      </p:sp>
      <p:sp>
        <p:nvSpPr>
          <p:cNvPr id="59395" name="Rectangle 2"/>
          <p:cNvSpPr>
            <a:spLocks noGrp="1"/>
          </p:cNvSpPr>
          <p:nvPr>
            <p:ph type="title" idx="4294967295"/>
          </p:nvPr>
        </p:nvSpPr>
        <p:spPr>
          <a:xfrm>
            <a:off x="631825" y="274638"/>
            <a:ext cx="8778875" cy="850900"/>
          </a:xfrm>
          <a:prstGeom prst="rect">
            <a:avLst/>
          </a:prstGeom>
        </p:spPr>
        <p:txBody>
          <a:bodyPr/>
          <a:lstStyle/>
          <a:p>
            <a:pPr eaLnBrk="1" hangingPunct="1"/>
            <a:r>
              <a:rPr lang="en-US" sz="2900" dirty="0" smtClean="0"/>
              <a:t>China and the world  </a:t>
            </a:r>
          </a:p>
        </p:txBody>
      </p:sp>
    </p:spTree>
    <p:extLst>
      <p:ext uri="{BB962C8B-B14F-4D97-AF65-F5344CB8AC3E}">
        <p14:creationId xmlns:p14="http://schemas.microsoft.com/office/powerpoint/2010/main" val="1519478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idx="4294967295"/>
          </p:nvPr>
        </p:nvSpPr>
        <p:spPr>
          <a:xfrm>
            <a:off x="992560" y="1495425"/>
            <a:ext cx="7920879" cy="4525963"/>
          </a:xfrm>
        </p:spPr>
        <p:txBody>
          <a:bodyPr/>
          <a:lstStyle/>
          <a:p>
            <a:r>
              <a:rPr lang="nb-NO" dirty="0" smtClean="0"/>
              <a:t>The Yards</a:t>
            </a:r>
          </a:p>
          <a:p>
            <a:pPr lvl="1"/>
            <a:r>
              <a:rPr lang="nb-NO" dirty="0" smtClean="0"/>
              <a:t>The Big Groups </a:t>
            </a:r>
            <a:r>
              <a:rPr lang="nb-NO" dirty="0" err="1" smtClean="0"/>
              <a:t>merging</a:t>
            </a:r>
            <a:endParaRPr lang="nb-NO" dirty="0" smtClean="0"/>
          </a:p>
          <a:p>
            <a:pPr lvl="1"/>
            <a:r>
              <a:rPr lang="nb-NO" dirty="0" smtClean="0"/>
              <a:t>A </a:t>
            </a:r>
            <a:r>
              <a:rPr lang="nb-NO" dirty="0" err="1" smtClean="0"/>
              <a:t>number</a:t>
            </a:r>
            <a:r>
              <a:rPr lang="nb-NO" dirty="0" smtClean="0"/>
              <a:t> </a:t>
            </a:r>
            <a:r>
              <a:rPr lang="nb-NO" dirty="0" err="1" smtClean="0"/>
              <a:t>of</a:t>
            </a:r>
            <a:r>
              <a:rPr lang="nb-NO" dirty="0" smtClean="0"/>
              <a:t> </a:t>
            </a:r>
            <a:r>
              <a:rPr lang="nb-NO" dirty="0" err="1" smtClean="0"/>
              <a:t>collapses</a:t>
            </a:r>
            <a:endParaRPr lang="nb-NO" dirty="0" smtClean="0"/>
          </a:p>
          <a:p>
            <a:pPr lvl="1"/>
            <a:r>
              <a:rPr lang="nb-NO" dirty="0" smtClean="0"/>
              <a:t>Challenges in </a:t>
            </a:r>
            <a:r>
              <a:rPr lang="nb-NO" dirty="0" err="1" smtClean="0"/>
              <a:t>obtaining</a:t>
            </a:r>
            <a:r>
              <a:rPr lang="nb-NO" dirty="0" smtClean="0"/>
              <a:t> RGs </a:t>
            </a:r>
            <a:r>
              <a:rPr lang="nb-NO" dirty="0" err="1" smtClean="0"/>
              <a:t>even</a:t>
            </a:r>
            <a:r>
              <a:rPr lang="nb-NO" dirty="0" smtClean="0"/>
              <a:t> for </a:t>
            </a:r>
            <a:r>
              <a:rPr lang="nb-NO" dirty="0" err="1" smtClean="0"/>
              <a:t>larger</a:t>
            </a:r>
            <a:r>
              <a:rPr lang="nb-NO" dirty="0" smtClean="0"/>
              <a:t> yards</a:t>
            </a:r>
          </a:p>
          <a:p>
            <a:pPr lvl="1"/>
            <a:r>
              <a:rPr lang="nb-NO" dirty="0" smtClean="0"/>
              <a:t>Offshore </a:t>
            </a:r>
            <a:r>
              <a:rPr lang="nb-NO" dirty="0" err="1" smtClean="0"/>
              <a:t>focus</a:t>
            </a:r>
            <a:r>
              <a:rPr lang="nb-NO" dirty="0" smtClean="0"/>
              <a:t>: </a:t>
            </a:r>
            <a:r>
              <a:rPr lang="nb-NO" dirty="0" err="1" smtClean="0"/>
              <a:t>poor</a:t>
            </a:r>
            <a:r>
              <a:rPr lang="nb-NO" dirty="0" smtClean="0"/>
              <a:t> timing</a:t>
            </a:r>
          </a:p>
          <a:p>
            <a:pPr marL="515813" lvl="1" indent="0">
              <a:buNone/>
            </a:pPr>
            <a:endParaRPr lang="nb-NO" dirty="0" smtClean="0"/>
          </a:p>
          <a:p>
            <a:r>
              <a:rPr lang="nb-NO" dirty="0" err="1" smtClean="0"/>
              <a:t>Charterers</a:t>
            </a:r>
            <a:r>
              <a:rPr lang="nb-NO" dirty="0"/>
              <a:t> </a:t>
            </a:r>
            <a:r>
              <a:rPr lang="nb-NO" dirty="0" smtClean="0"/>
              <a:t>(</a:t>
            </a:r>
            <a:r>
              <a:rPr lang="nb-NO" dirty="0" err="1" smtClean="0"/>
              <a:t>the</a:t>
            </a:r>
            <a:r>
              <a:rPr lang="nb-NO" dirty="0" smtClean="0"/>
              <a:t> </a:t>
            </a:r>
            <a:r>
              <a:rPr lang="nb-NO" dirty="0" err="1" smtClean="0"/>
              <a:t>wave</a:t>
            </a:r>
            <a:r>
              <a:rPr lang="nb-NO" dirty="0" smtClean="0"/>
              <a:t> </a:t>
            </a:r>
            <a:r>
              <a:rPr lang="nb-NO" dirty="0" err="1" smtClean="0"/>
              <a:t>of</a:t>
            </a:r>
            <a:r>
              <a:rPr lang="nb-NO" dirty="0" smtClean="0"/>
              <a:t> </a:t>
            </a:r>
            <a:r>
              <a:rPr lang="nb-NO" dirty="0" err="1" smtClean="0"/>
              <a:t>disputes</a:t>
            </a:r>
            <a:r>
              <a:rPr lang="nb-NO" dirty="0" smtClean="0"/>
              <a:t> </a:t>
            </a:r>
            <a:r>
              <a:rPr lang="nb-NO" dirty="0" err="1" smtClean="0"/>
              <a:t>are</a:t>
            </a:r>
            <a:r>
              <a:rPr lang="nb-NO" dirty="0" smtClean="0"/>
              <a:t> </a:t>
            </a:r>
            <a:r>
              <a:rPr lang="nb-NO" dirty="0" err="1" smtClean="0"/>
              <a:t>coming</a:t>
            </a:r>
            <a:r>
              <a:rPr lang="nb-NO" dirty="0" smtClean="0"/>
              <a:t> to an end)</a:t>
            </a:r>
          </a:p>
          <a:p>
            <a:pPr marL="0" indent="0">
              <a:buNone/>
            </a:pPr>
            <a:endParaRPr lang="nb-NO" dirty="0" smtClean="0"/>
          </a:p>
          <a:p>
            <a:r>
              <a:rPr lang="nb-NO" dirty="0" err="1" smtClean="0"/>
              <a:t>Financing</a:t>
            </a:r>
            <a:endParaRPr lang="nb-NO" dirty="0" smtClean="0"/>
          </a:p>
          <a:p>
            <a:pPr marL="515813" lvl="1" indent="0">
              <a:buNone/>
            </a:pPr>
            <a:r>
              <a:rPr lang="nb-NO" dirty="0" smtClean="0"/>
              <a:t> </a:t>
            </a:r>
          </a:p>
          <a:p>
            <a:r>
              <a:rPr lang="nb-NO" dirty="0" smtClean="0"/>
              <a:t>The Market</a:t>
            </a:r>
            <a:endParaRPr lang="nb-NO" dirty="0"/>
          </a:p>
          <a:p>
            <a:pPr marL="0" indent="0" eaLnBrk="1" hangingPunct="1">
              <a:buNone/>
            </a:pPr>
            <a:endParaRPr lang="en-US" dirty="0" smtClean="0"/>
          </a:p>
          <a:p>
            <a:pPr eaLnBrk="1" hangingPunct="1"/>
            <a:endParaRPr lang="en-US" dirty="0" smtClean="0"/>
          </a:p>
        </p:txBody>
      </p:sp>
      <p:sp>
        <p:nvSpPr>
          <p:cNvPr id="59395" name="Rectangle 2"/>
          <p:cNvSpPr>
            <a:spLocks noGrp="1"/>
          </p:cNvSpPr>
          <p:nvPr>
            <p:ph type="title" idx="4294967295"/>
          </p:nvPr>
        </p:nvSpPr>
        <p:spPr>
          <a:xfrm>
            <a:off x="631825" y="274638"/>
            <a:ext cx="8778875" cy="850900"/>
          </a:xfrm>
          <a:prstGeom prst="rect">
            <a:avLst/>
          </a:prstGeom>
        </p:spPr>
        <p:txBody>
          <a:bodyPr/>
          <a:lstStyle/>
          <a:p>
            <a:pPr eaLnBrk="1" hangingPunct="1"/>
            <a:r>
              <a:rPr lang="en-US" sz="2900" dirty="0" smtClean="0"/>
              <a:t>Shipping  </a:t>
            </a:r>
          </a:p>
        </p:txBody>
      </p:sp>
    </p:spTree>
    <p:extLst>
      <p:ext uri="{BB962C8B-B14F-4D97-AF65-F5344CB8AC3E}">
        <p14:creationId xmlns:p14="http://schemas.microsoft.com/office/powerpoint/2010/main" val="230975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R_SO_people.jpg"/>
          <p:cNvPicPr>
            <a:picLocks noGrp="1" noChangeAspect="1"/>
          </p:cNvPicPr>
          <p:nvPr>
            <p:ph type="pic" idx="13"/>
          </p:nvPr>
        </p:nvPicPr>
        <p:blipFill>
          <a:blip r:embed="rId3" cstate="print"/>
          <a:srcRect t="6943" b="6943"/>
          <a:stretch>
            <a:fillRect/>
          </a:stretch>
        </p:blipFill>
        <p:spPr/>
      </p:pic>
      <p:sp>
        <p:nvSpPr>
          <p:cNvPr id="6" name="TextBox 5"/>
          <p:cNvSpPr txBox="1"/>
          <p:nvPr/>
        </p:nvSpPr>
        <p:spPr>
          <a:xfrm>
            <a:off x="613190" y="4243901"/>
            <a:ext cx="1844717" cy="1077218"/>
          </a:xfrm>
          <a:prstGeom prst="rect">
            <a:avLst/>
          </a:prstGeom>
          <a:noFill/>
        </p:spPr>
        <p:txBody>
          <a:bodyPr wrap="square" rtlCol="0">
            <a:spAutoFit/>
          </a:bodyPr>
          <a:lstStyle/>
          <a:p>
            <a:r>
              <a:rPr lang="nb-NO" sz="2400" i="1" dirty="0" smtClean="0">
                <a:solidFill>
                  <a:schemeClr val="bg1"/>
                </a:solidFill>
                <a:latin typeface="Times New Roman" pitchFamily="18" charset="0"/>
                <a:cs typeface="Times New Roman" pitchFamily="18" charset="0"/>
              </a:rPr>
              <a:t>- World </a:t>
            </a:r>
            <a:r>
              <a:rPr lang="nb-NO" sz="2400" i="1" dirty="0" err="1" smtClean="0">
                <a:solidFill>
                  <a:schemeClr val="bg1"/>
                </a:solidFill>
                <a:latin typeface="Times New Roman" pitchFamily="18" charset="0"/>
                <a:cs typeface="Times New Roman" pitchFamily="18" charset="0"/>
              </a:rPr>
              <a:t>class</a:t>
            </a:r>
            <a:r>
              <a:rPr lang="nb-NO" sz="2400" i="1" dirty="0" smtClean="0">
                <a:solidFill>
                  <a:schemeClr val="bg1"/>
                </a:solidFill>
                <a:latin typeface="Times New Roman" pitchFamily="18" charset="0"/>
                <a:cs typeface="Times New Roman" pitchFamily="18" charset="0"/>
              </a:rPr>
              <a:t> </a:t>
            </a:r>
            <a:r>
              <a:rPr lang="nb-NO" sz="2400" i="1" dirty="0" err="1" smtClean="0">
                <a:solidFill>
                  <a:schemeClr val="bg1"/>
                </a:solidFill>
                <a:latin typeface="Times New Roman" pitchFamily="18" charset="0"/>
                <a:cs typeface="Times New Roman" pitchFamily="18" charset="0"/>
              </a:rPr>
              <a:t>lawyers</a:t>
            </a:r>
            <a:endParaRPr lang="nb-NO" sz="2400" i="1" dirty="0" smtClean="0">
              <a:solidFill>
                <a:schemeClr val="bg1"/>
              </a:solidFill>
              <a:latin typeface="Times New Roman" pitchFamily="18" charset="0"/>
              <a:cs typeface="Times New Roman" pitchFamily="18" charset="0"/>
            </a:endParaRPr>
          </a:p>
          <a:p>
            <a:pPr algn="r"/>
            <a:endParaRPr lang="nb-NO" sz="500" i="1" dirty="0" smtClean="0">
              <a:solidFill>
                <a:schemeClr val="bg1"/>
              </a:solidFill>
              <a:cs typeface="Arial" pitchFamily="34" charset="0"/>
            </a:endParaRPr>
          </a:p>
          <a:p>
            <a:r>
              <a:rPr lang="nb-NO" sz="1100" i="1" dirty="0" err="1" smtClean="0">
                <a:solidFill>
                  <a:schemeClr val="bg1"/>
                </a:solidFill>
                <a:cs typeface="Arial" pitchFamily="34" charset="0"/>
              </a:rPr>
              <a:t>Chambers</a:t>
            </a:r>
            <a:r>
              <a:rPr lang="nb-NO" sz="1100" i="1" dirty="0" smtClean="0">
                <a:solidFill>
                  <a:schemeClr val="bg1"/>
                </a:solidFill>
                <a:cs typeface="Arial" pitchFamily="34" charset="0"/>
              </a:rPr>
              <a:t> and Partners</a:t>
            </a:r>
            <a:endParaRPr lang="nb-NO" sz="1100" i="1" dirty="0">
              <a:solidFill>
                <a:schemeClr val="bg1"/>
              </a:solidFill>
              <a:cs typeface="Arial" pitchFamily="34" charset="0"/>
            </a:endParaRPr>
          </a:p>
        </p:txBody>
      </p:sp>
      <p:cxnSp>
        <p:nvCxnSpPr>
          <p:cNvPr id="7" name="Straight Connector 6"/>
          <p:cNvCxnSpPr/>
          <p:nvPr/>
        </p:nvCxnSpPr>
        <p:spPr>
          <a:xfrm>
            <a:off x="697338" y="4171961"/>
            <a:ext cx="162158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8274" y="5446325"/>
            <a:ext cx="1591384" cy="3492"/>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44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idx="1"/>
          </p:nvPr>
        </p:nvSpPr>
        <p:spPr/>
        <p:txBody>
          <a:bodyPr/>
          <a:lstStyle/>
          <a:p>
            <a:pPr eaLnBrk="1" hangingPunct="1"/>
            <a:r>
              <a:rPr lang="en-US" dirty="0" smtClean="0"/>
              <a:t>Take-over in Singapore</a:t>
            </a:r>
          </a:p>
          <a:p>
            <a:pPr eaLnBrk="1" hangingPunct="1">
              <a:buNone/>
            </a:pPr>
            <a:endParaRPr lang="en-US" dirty="0" smtClean="0"/>
          </a:p>
          <a:p>
            <a:pPr eaLnBrk="1" hangingPunct="1"/>
            <a:r>
              <a:rPr lang="en-US" dirty="0" smtClean="0"/>
              <a:t>The combination of Scandinavian ethics, English law and local competence </a:t>
            </a:r>
          </a:p>
          <a:p>
            <a:pPr eaLnBrk="1" hangingPunct="1"/>
            <a:endParaRPr lang="en-US" dirty="0" smtClean="0"/>
          </a:p>
          <a:p>
            <a:pPr eaLnBrk="1" hangingPunct="1"/>
            <a:endParaRPr lang="en-US" dirty="0" smtClean="0"/>
          </a:p>
        </p:txBody>
      </p:sp>
      <p:sp>
        <p:nvSpPr>
          <p:cNvPr id="16386" name="Rectangle 2"/>
          <p:cNvSpPr>
            <a:spLocks noGrp="1"/>
          </p:cNvSpPr>
          <p:nvPr>
            <p:ph type="title"/>
          </p:nvPr>
        </p:nvSpPr>
        <p:spPr>
          <a:prstGeom prst="rect">
            <a:avLst/>
          </a:prstGeom>
        </p:spPr>
        <p:txBody>
          <a:bodyPr/>
          <a:lstStyle/>
          <a:p>
            <a:pPr eaLnBrk="1" hangingPunct="1"/>
            <a:r>
              <a:rPr lang="en-US" dirty="0" smtClean="0"/>
              <a:t>   </a:t>
            </a:r>
          </a:p>
        </p:txBody>
      </p:sp>
      <p:pic>
        <p:nvPicPr>
          <p:cNvPr id="1026" name="Picture 2" descr="\\osl20fil\Desktop$\gsv\Desktop\Ob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047750"/>
            <a:ext cx="84582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7806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11" descr="data:image/jpeg;base64,/9j/4AAQSkZJRgABAQAAAQABAAD/2wCEAAkGBhQSEBUUEhQVFRUVGBQVGBcUFxcXFxUYFBQYFBgUGBUXHCYeFxkkHBQUHy8gJCcpLCwsFR4xNTAqNSYsLCkBCQoKDgwOGg8PGiokHyQpKSwsLCwsKSksKS0sLCwsKSwsKSkpKSwsKSksLCksLCwpKSksKSwpLCwpLCksKSwsLP/AABEIAIgAtAMBIgACEQEDEQH/xAAcAAABBQEBAQAAAAAAAAAAAAAEAAIDBQYBBwj/xABKEAABAwIEAgMKCwQJBQEAAAABAAIDBBEFEiExQVEGcYETIlNhkZOxs9HSBxQVIzJCc6GywfBSVGN0JDNDYoKDkqPxNERyouEW/8QAGgEAAwEBAQEAAAAAAAAAAAAAAQIDBAAFBv/EACoRAAICAgICAgECBwEAAAAAAAABAhEDEiExBBNBUYFhcSIjNGKRoeEU/9oADAMBAAIRAxEAPwAuioqb4pATBASYYSSYoySTE0kk5dTfis/ibYmnvYYfNR+6i6eoJp4R/Ch9W1CVGHuOtlllKjVGDZJRUMc1miGLXciJmw13AWyoujVMG608B04wxk/hVd0Tw/K29tf1dapzLItgSB2dHqUD/pqfzEXupj8Bpf3am8xD7qOc/RMcULDQA7Aqb92p/MRe6m/IdL+7U/mYvdRMj1W1mLiOSOPKS6S+WxaBpvfj9yCbDwF/IdL+7U/mIvdTfkOl/dqfzEXuqtqekYa+2W4uRe+5GhsONjz5LkHSRr3hga4XdYEkctDbsC7dFv8Azzq6DZcFpuFNT+Zi91AzYHT+Ag8zH7qcMW7o9zYxmyaFxdYX5DQk9aArcdyC7o3Dv2x2zN3c2+YaWITNMimic4JT+Ah81H7q4cEg8BD5qP3U+eraxjnm7mtH1RmJtpoAnsmDmg62IB1035jgp8j8ArsHg8BD5qP3VCcJg8BD5qP3Uc56He9LYySBzhcHgYfNR+6uHDIPAw+aj91Pc9MzoWxqIZMMh8DF5qP3VXV2GRcIo+xjB+StS5DzNuE0WLKJlMYoGdyNmMBFjcNaNuxZ3KOQ8gW0xWEZHDxFYdz1V8kHwMnAv2LqjkckqLoU9Z6LUZfFGTtkj/AFpqikDYybcE3opRAUkB5xRHyxtK7ik3fZeGnpWNfxSNj/AIYhmCwhrQjJpENQnRSSqrZBIe2ROJUcbU944II4Hlf2rOYjJeshNjZjXguAJDXO4E+RXtU+ypp3m65Og1YHieFEkvjOpNy3nc62PAcbIzDsPbFqTmdz4DxALguN1z4yEq4NDzTlHW+CLDaR8BkAbnY92YWIBHCzgbeVDY7DJIIwWbSBzgCDZo0sSbXJudkd8b0UZqk+5n04M9WxOYyqs1zc72mPK089wG7aXT5MQd3aQNkdZsDX2B0zADmrozqCZjXbgG/MArtzvWVrcdkyx3LLmMvNwSS4f3W7NsN0bQYgJYmvtbMDpvYg2OvEIaXDoz9W1gWjKSO9O7dOHiT6Cm7mwMF7Da9r734daRtPoeKdhxcoZpcoungqKZlwkKofC9dy3uoYtApY3IoDRVYpsfIvO5Tqesr0nFG96V5zPCTI4D9o+lXhyZMiB7pI+sw0x5AfrNzf+zh+SSsTpn0DgjLUNP8AYQepYqzEf6xvjOvUFqujWHh1BS3/AHen9SxUPSeiEc0dtBZ3af1ZYoxalybJTTjSJqJuiKLbnqQlA7RWLGaJyREGoatqwxpN7KeZ1lSVsOc98dETkAVeMG+gQPy/b9XujqikGwVZPhiVjodJi4cOKjFTdD9xsuhl0ljBQfdOslENF0lcGyF8q6x/jQs7S4qF8duJQsJYunbzXG1DearBTOO33qdtOmAWYsRouFiCjkLepFwzByAyGvbok06KZzVA5tlwQGvNwer8rLMYTh+epd138q1VaPvWewesDKrXjl8qtHozzC+ntCI5oQPANP8Auyj8klP8I0+aeA/wG+ulSV4vgk07PduiTgMPpP5en9SxZ/p425jePqh3kJCsujs1qCl/l6f1DEHjTRI0g78FnlO2Vx4uLK3CDcK3cbBU+BN3B4K1l2QAVtXUWVW6qup8UuFmMQq59RFGb87IWOkW9XVNYLvc1o/vEAKol6U0w0M8d+sfkswzCXPmJq8xdpbPt2DYcNllS1zZXDK3MC8EG1hrtrwVYwvmyE8ji6PTjUNeMzHBzebSCPKFyIrzzB6p0cxc0gaEua3ZwvYNyjjvZelR0hDlOcKZSE9kOGy4Si2UailiSUOmBvTWMv4058ZJssbj3SKTTuTzGw5rFv0nBpte/C/IIwjbBOSiuTfNhsNlC8heYOx2Zp7yeYc8zyR5CtHDjlRExj5h3SN+XUjK4Ei9rjQ6aqksbQsMqbNUApGQgG6BosQZIAWnsKsI3qJpJAFFKNVO1RzLjism1JVn0Q6CMdaol1LrEDgBwUGF0ndJg39p1uwC916bhmHZWgDYCwV8cbKY0ord/g8g+FamDKyIDbuDfWypI/4Z47V0P8u318yS0UYpz2k2aWo6T/FqOjAF/wCjUx8sLR+SjpOk7ajTygnUcVWdJ6YmhoXAb0sDe0RsPoKz+F072ASt3LiLc2jQj0+Reds9mjfHHD0qXyei4WRmeRtp+ast1nOj9QS548TT5StJEdFVMxtURtowTcgLk7GtGgCe+ayEmkvunToWiixQtP0mNI/XJZqrwuBxN6Zrz/ev6b3W1lpwVF8SA4Ic/YaX0Z3CMGy6tijiHJjACe3f71exUYUxACJoRn24IAI20mhVXPDqVq3U1mErO1tgjLo6JV9w1WexXo3E+wc1zLG7XRG1jzym4WmZKCVI6IEJE66Gcb7MB/8Aimu/7glpIJDmWOl7XI6yrVnR1txmeXW02sABwAvstCcPbySFMAmcm/k6MYx6K2nwVjdkXFAQiyLJl1NsqrOhQVH0SpyUx0d7DmfRqghiPDKt8chLAL5ctzrYnVxA2vsNeS0lD0lmjcMzg/mx2UEjxW1HoWdaRGQeLthy8aonTltTa5JD9zxBXbyj0y0Ybqg74YKwSVkD2m4NMwjtmmKSqvhDf89B4oG+umP5pL0Fykzzpx1k0b6vjz4TTHiyGmPYYWg/kspNPljYOTR5TqfvK0+Hz58PiZzghHaImrL4hTHuYPK7T2foLzvlm+FapBPQ2scamQONw5hIHItc3bsW8ZLosF0SjtUA2+k17eq4uPwrbxv0ueG/Ynj0SypbcEjtU3uB4qqOOjMbE6csot2ns18eiq6nHnNNxbQ30vwO19z2o7ItHxMkjUua0boOoqBwQrq/MARsQCO3VCvnuucjPpRHXVR2G50A5k7BaHC6buEY7oQHbkcbngspJU5JGyHZpB9h7Dr2Ki6RdJanurTEGvb9a+pJvte+nWlUuQa2jf12Nbi+hVPLNmVLS4mHNBOh4tO48Xj60FiXSV0ZtFEZTxN8rR1cXH7utLs5Ohkki1lDo3AnYq0gfcKikxLukIc4FrjbvSbkHlfirmldoimCRLUStaLuOUaDXmUDWYoyO1ze+oy996OtRdIZB3MC+ua4HPQ3PUs7VBgtlJIIufKeKEp06NuDxozSbs0tLWiVuZt7XI13uP1dS3VJgFZYujNhxHMniL8eBVtPKGtLiCbC+guewLuyeXHpPVfgmTKurETc5BNuA3JOgHiQ2DVZlaXHg5wHVoR6VzGhePT9oHsAPtRXQjhrLVj8LrRM0OeAHjlt2KGpoL1egvfI77rKqopSH2C2GDQZ6kuP1Gt8oHtchW3BeKqXBjfhMiy1UY5QtHkkkXF34T3f0xn2TfWSJL0DFnX8xmvwmkIpISPAwn/baVNU0rbZnD5t9iT+y7bXkNvIrvBKYGip/sKf1LE2hYGvMcg71219rncLHKk6Fxyb5AcJ6PRRgOzOc8m7S22UN5W4nmiasHucg4lrwOvKVbmrhhbpYWGgVVUThwzt2dr+vvXcdDNu9mYyeuDjcADvWi3ULXHpVVUT5nWHFG45SmJ5I+g7bxX+qfyQeDx5pM3BuvbwH65KFVwe8skVj3XRpI3WaByAHkCRN1AZFKxyY8R/YTFCHDxIU4MwHRqKZPZDVeNBgsz6XE8urxqlogk2+ASswxuYC3j2Q0lEL27FL8qyWOtzzNiR27qKKpN++N/HxSWW0aO0+HNBvbXmruLZV7Hopr0bErkrekUF2Zxu30E/ks1m15lbKXXtWfxDDMl3tIAFrDlfQ2U2er4uZJaP8FY08f1dFS4hI/Rzid9tL8dbb7KFsp++/b+irDBo8z7aWa0lwIvmBO3iuuVmvI0ls10HdHISGOcb2cRYeIfW7duxHVNM57soIAy8eZ19iIAQ8ZLnZhxVHwjyJSeSbkV9Dhxju+XTXQDj4h1rUYTJkjJP0nm5/XX6FTQ0F5C4knlf6o5D2ouSVPj7s9HwsHtlb6RjfhDdeqYf4Q9ZIuIbpw+9Qz7MfjektS6PN8yNZ5L9T2TovMDS04/gU/qWKbG6EOjNt97jcEbELPYFXZIKf7GD1TVoJK8OYsOdNSsz+O7jR5tiHSSdji1zYyR9Yh2vjsDZX3RbFjPTPD7Zo320FhlkbmbYeIh4VH0ppQXkhQdEq3ucxYfoyjKf/IG7PvuP8SaDTQ80zSVTgbg6jq4ICOmaz6IAG+iMqd1Cg0cnxRCQpIzZIlc2U2zm+ATEcREYJKyGIY846RMc48+A7VpMQwoSkZv+E+LD2s0yjyXVIV2zopMwny1WDmPFlCKo+ksrT8+wkbZmjUdYWwqKVjjq0ddvYg5cMB2HkCq5xfwh/X/c/wAhOFYwyQAAgq5Zss3R4BlcHEdXCy0VONFnlV8E+mOyquxbDnSZcttL7nmrSyVlyLQm4PZGNstBgtEWtLjoXWsOIA59aOgoQ3UgF2+YgXJ5+L/4iYYcoAHD9eXinUTRm8neOqJIqcEEHa3Dqt+abHSBmxv1j2IyNtmX5+hCOerqCa5N/ieJCeO5oe9thp/ygZXo6STvVWSoukqR6/jY1BUlSMX0zPz7fsx+N6S50wPz7fsx+N64qx6PlfP/AKif7mzp8WhFNCO7RXEUII7oy4IjaCCL6Fdj6Txj+1j/ANbPakkknjU1yeTjk4O0V+I4rE/+0j/1t9qqzPHuJGD/ABt8u64kpLAl8ml539GphxuGSMOdNEHbOBkYO+G5F3bHfypjsTh8NF5xntSSVPWiXsIflSHw0XnGe8nfKcPhovOM95JJTeFfYfYznynD4aLzjPautxOHjLCf8xntSSXehfYu412Jw7CWLn/WM8m6c3FYQNJYR/mM9qSS70L7D7GcGIw+Gi84z2pwxSEf20XnGe1JJd6F9hWQkGKQ+Gi84z3k5uKQ+Gh85H7ySSKwpDe1j/laDw0PnY/eVYMQp9LyNz5pvruLbuFTke8hxzMBdS2Db6Xu0WuUkqxjqTnLYFhrA6Noc9rHGNkZLpmuLHsnYTKfnbOvE54OgBLdACmMrI+5uPdNw0ZO7XfcREk3Ml7CV+UG+rYmk3NyUknZowZaTu/ld/ar/Xx+4Q/EaX57vXd98bEVqguyh5i+LnWTvS0Nl73UjN9LUWdW4jS5nmNzXXkgc1pe9je5NnmMkYIu4OMRpwXHk6xdaxSSJ1frL/P/AAy3SOaMznI4OZbvbkE2uSRwsL3toNLGwukkkuoSeV2f/9k="/>
          <p:cNvSpPr>
            <a:spLocks noChangeAspect="1" noChangeArrowheads="1"/>
          </p:cNvSpPr>
          <p:nvPr/>
        </p:nvSpPr>
        <p:spPr bwMode="auto">
          <a:xfrm>
            <a:off x="68792" y="-630238"/>
            <a:ext cx="1857375" cy="1295401"/>
          </a:xfrm>
          <a:prstGeom prst="rect">
            <a:avLst/>
          </a:prstGeom>
          <a:noFill/>
          <a:ln w="9525">
            <a:noFill/>
            <a:miter lim="800000"/>
            <a:headEnd/>
            <a:tailEnd/>
          </a:ln>
        </p:spPr>
        <p:txBody>
          <a:bodyPr/>
          <a:lstStyle/>
          <a:p>
            <a:endParaRPr lang="en-US"/>
          </a:p>
        </p:txBody>
      </p:sp>
      <p:sp>
        <p:nvSpPr>
          <p:cNvPr id="26628" name="AutoShape 15" descr="data:image/jpeg;base64,/9j/4AAQSkZJRgABAQAAAQABAAD/2wCEAAkGBhQSEBUUEhQVFRUVGBQVGBcUFxcXFxUYFBQYFBgUGBUXHCYeFxkkHBQUHy8gJCcpLCwsFR4xNTAqNSYsLCkBCQoKDgwOGg8PGiokHyQpKSwsLCwsKSksKS0sLCwsKSwsKSkpKSwsKSksLCksLCwpKSksKSwpLCwpLCksKSwsLP/AABEIAIgAtAMBIgACEQEDEQH/xAAcAAABBQEBAQAAAAAAAAAAAAAEAAIDBQYBBwj/xABKEAABAwIEAgMKCwQJBQEAAAABAAIDBBEFEiExQVEGcYETIlNhkZOxs9HSBxQVIzJCc6GywfBSVGN0JDNDYoKDkqPxNERyouEW/8QAGgEAAwEBAQEAAAAAAAAAAAAAAQIDBAAFBv/EACoRAAICAgICAgECBwEAAAAAAAABAhEDEiExBBNBUYFhcSIjNGKRoeEU/9oADAMBAAIRAxEAPwAuioqb4pATBASYYSSYoySTE0kk5dTfis/ibYmnvYYfNR+6i6eoJp4R/Ch9W1CVGHuOtlllKjVGDZJRUMc1miGLXciJmw13AWyoujVMG608B04wxk/hVd0Tw/K29tf1dapzLItgSB2dHqUD/pqfzEXupj8Bpf3am8xD7qOc/RMcULDQA7Aqb92p/MRe6m/IdL+7U/mYvdRMj1W1mLiOSOPKS6S+WxaBpvfj9yCbDwF/IdL+7U/mIvdTfkOl/dqfzEXuqtqekYa+2W4uRe+5GhsONjz5LkHSRr3hga4XdYEkctDbsC7dFv8Azzq6DZcFpuFNT+Zi91AzYHT+Ag8zH7qcMW7o9zYxmyaFxdYX5DQk9aArcdyC7o3Dv2x2zN3c2+YaWITNMimic4JT+Ah81H7q4cEg8BD5qP3U+eraxjnm7mtH1RmJtpoAnsmDmg62IB1035jgp8j8ArsHg8BD5qP3VCcJg8BD5qP3Uc56He9LYySBzhcHgYfNR+6uHDIPAw+aj91Pc9MzoWxqIZMMh8DF5qP3VXV2GRcIo+xjB+StS5DzNuE0WLKJlMYoGdyNmMBFjcNaNuxZ3KOQ8gW0xWEZHDxFYdz1V8kHwMnAv2LqjkckqLoU9Z6LUZfFGTtkj/AFpqikDYybcE3opRAUkB5xRHyxtK7ik3fZeGnpWNfxSNj/AIYhmCwhrQjJpENQnRSSqrZBIe2ROJUcbU944II4Hlf2rOYjJeshNjZjXguAJDXO4E+RXtU+ypp3m65Og1YHieFEkvjOpNy3nc62PAcbIzDsPbFqTmdz4DxALguN1z4yEq4NDzTlHW+CLDaR8BkAbnY92YWIBHCzgbeVDY7DJIIwWbSBzgCDZo0sSbXJudkd8b0UZqk+5n04M9WxOYyqs1zc72mPK089wG7aXT5MQd3aQNkdZsDX2B0zADmrozqCZjXbgG/MArtzvWVrcdkyx3LLmMvNwSS4f3W7NsN0bQYgJYmvtbMDpvYg2OvEIaXDoz9W1gWjKSO9O7dOHiT6Cm7mwMF7Da9r734daRtPoeKdhxcoZpcoungqKZlwkKofC9dy3uoYtApY3IoDRVYpsfIvO5Tqesr0nFG96V5zPCTI4D9o+lXhyZMiB7pI+sw0x5AfrNzf+zh+SSsTpn0DgjLUNP8AYQepYqzEf6xvjOvUFqujWHh1BS3/AHen9SxUPSeiEc0dtBZ3af1ZYoxalybJTTjSJqJuiKLbnqQlA7RWLGaJyREGoatqwxpN7KeZ1lSVsOc98dETkAVeMG+gQPy/b9XujqikGwVZPhiVjodJi4cOKjFTdD9xsuhl0ljBQfdOslENF0lcGyF8q6x/jQs7S4qF8duJQsJYunbzXG1DearBTOO33qdtOmAWYsRouFiCjkLepFwzByAyGvbok06KZzVA5tlwQGvNwer8rLMYTh+epd138q1VaPvWewesDKrXjl8qtHozzC+ntCI5oQPANP8Auyj8klP8I0+aeA/wG+ulSV4vgk07PduiTgMPpP5en9SxZ/p425jePqh3kJCsujs1qCl/l6f1DEHjTRI0g78FnlO2Vx4uLK3CDcK3cbBU+BN3B4K1l2QAVtXUWVW6qup8UuFmMQq59RFGb87IWOkW9XVNYLvc1o/vEAKol6U0w0M8d+sfkswzCXPmJq8xdpbPt2DYcNllS1zZXDK3MC8EG1hrtrwVYwvmyE8ji6PTjUNeMzHBzebSCPKFyIrzzB6p0cxc0gaEua3ZwvYNyjjvZelR0hDlOcKZSE9kOGy4Si2UailiSUOmBvTWMv4058ZJssbj3SKTTuTzGw5rFv0nBpte/C/IIwjbBOSiuTfNhsNlC8heYOx2Zp7yeYc8zyR5CtHDjlRExj5h3SN+XUjK4Ei9rjQ6aqksbQsMqbNUApGQgG6BosQZIAWnsKsI3qJpJAFFKNVO1RzLjism1JVn0Q6CMdaol1LrEDgBwUGF0ndJg39p1uwC916bhmHZWgDYCwV8cbKY0ord/g8g+FamDKyIDbuDfWypI/4Z47V0P8u318yS0UYpz2k2aWo6T/FqOjAF/wCjUx8sLR+SjpOk7ajTygnUcVWdJ6YmhoXAb0sDe0RsPoKz+F072ASt3LiLc2jQj0+Reds9mjfHHD0qXyei4WRmeRtp+ast1nOj9QS548TT5StJEdFVMxtURtowTcgLk7GtGgCe+ayEmkvunToWiixQtP0mNI/XJZqrwuBxN6Zrz/ev6b3W1lpwVF8SA4Ic/YaX0Z3CMGy6tijiHJjACe3f71exUYUxACJoRn24IAI20mhVXPDqVq3U1mErO1tgjLo6JV9w1WexXo3E+wc1zLG7XRG1jzym4WmZKCVI6IEJE66Gcb7MB/8Aimu/7glpIJDmWOl7XI6yrVnR1txmeXW02sABwAvstCcPbySFMAmcm/k6MYx6K2nwVjdkXFAQiyLJl1NsqrOhQVH0SpyUx0d7DmfRqghiPDKt8chLAL5ctzrYnVxA2vsNeS0lD0lmjcMzg/mx2UEjxW1HoWdaRGQeLthy8aonTltTa5JD9zxBXbyj0y0Ybqg74YKwSVkD2m4NMwjtmmKSqvhDf89B4oG+umP5pL0Fykzzpx1k0b6vjz4TTHiyGmPYYWg/kspNPljYOTR5TqfvK0+Hz58PiZzghHaImrL4hTHuYPK7T2foLzvlm+FapBPQ2scamQONw5hIHItc3bsW8ZLosF0SjtUA2+k17eq4uPwrbxv0ueG/Ynj0SypbcEjtU3uB4qqOOjMbE6csot2ns18eiq6nHnNNxbQ30vwO19z2o7ItHxMkjUua0boOoqBwQrq/MARsQCO3VCvnuucjPpRHXVR2G50A5k7BaHC6buEY7oQHbkcbngspJU5JGyHZpB9h7Dr2Ki6RdJanurTEGvb9a+pJvte+nWlUuQa2jf12Nbi+hVPLNmVLS4mHNBOh4tO48Xj60FiXSV0ZtFEZTxN8rR1cXH7utLs5Ohkki1lDo3AnYq0gfcKikxLukIc4FrjbvSbkHlfirmldoimCRLUStaLuOUaDXmUDWYoyO1ze+oy996OtRdIZB3MC+ua4HPQ3PUs7VBgtlJIIufKeKEp06NuDxozSbs0tLWiVuZt7XI13uP1dS3VJgFZYujNhxHMniL8eBVtPKGtLiCbC+guewLuyeXHpPVfgmTKurETc5BNuA3JOgHiQ2DVZlaXHg5wHVoR6VzGhePT9oHsAPtRXQjhrLVj8LrRM0OeAHjlt2KGpoL1egvfI77rKqopSH2C2GDQZ6kuP1Gt8oHtchW3BeKqXBjfhMiy1UY5QtHkkkXF34T3f0xn2TfWSJL0DFnX8xmvwmkIpISPAwn/baVNU0rbZnD5t9iT+y7bXkNvIrvBKYGip/sKf1LE2hYGvMcg71219rncLHKk6Fxyb5AcJ6PRRgOzOc8m7S22UN5W4nmiasHucg4lrwOvKVbmrhhbpYWGgVVUThwzt2dr+vvXcdDNu9mYyeuDjcADvWi3ULXHpVVUT5nWHFG45SmJ5I+g7bxX+qfyQeDx5pM3BuvbwH65KFVwe8skVj3XRpI3WaByAHkCRN1AZFKxyY8R/YTFCHDxIU4MwHRqKZPZDVeNBgsz6XE8urxqlogk2+ASswxuYC3j2Q0lEL27FL8qyWOtzzNiR27qKKpN++N/HxSWW0aO0+HNBvbXmruLZV7Hopr0bErkrekUF2Zxu30E/ks1m15lbKXXtWfxDDMl3tIAFrDlfQ2U2er4uZJaP8FY08f1dFS4hI/Rzid9tL8dbb7KFsp++/b+irDBo8z7aWa0lwIvmBO3iuuVmvI0ls10HdHISGOcb2cRYeIfW7duxHVNM57soIAy8eZ19iIAQ8ZLnZhxVHwjyJSeSbkV9Dhxju+XTXQDj4h1rUYTJkjJP0nm5/XX6FTQ0F5C4knlf6o5D2ouSVPj7s9HwsHtlb6RjfhDdeqYf4Q9ZIuIbpw+9Qz7MfjektS6PN8yNZ5L9T2TovMDS04/gU/qWKbG6EOjNt97jcEbELPYFXZIKf7GD1TVoJK8OYsOdNSsz+O7jR5tiHSSdji1zYyR9Yh2vjsDZX3RbFjPTPD7Zo320FhlkbmbYeIh4VH0ppQXkhQdEq3ucxYfoyjKf/IG7PvuP8SaDTQ80zSVTgbg6jq4ICOmaz6IAG+iMqd1Cg0cnxRCQpIzZIlc2U2zm+ATEcREYJKyGIY846RMc48+A7VpMQwoSkZv+E+LD2s0yjyXVIV2zopMwny1WDmPFlCKo+ksrT8+wkbZmjUdYWwqKVjjq0ddvYg5cMB2HkCq5xfwh/X/c/wAhOFYwyQAAgq5Zss3R4BlcHEdXCy0VONFnlV8E+mOyquxbDnSZcttL7nmrSyVlyLQm4PZGNstBgtEWtLjoXWsOIA59aOgoQ3UgF2+YgXJ5+L/4iYYcoAHD9eXinUTRm8neOqJIqcEEHa3Dqt+abHSBmxv1j2IyNtmX5+hCOerqCa5N/ieJCeO5oe9thp/ygZXo6STvVWSoukqR6/jY1BUlSMX0zPz7fsx+N6S50wPz7fsx+N64qx6PlfP/AKif7mzp8WhFNCO7RXEUII7oy4IjaCCL6Fdj6Txj+1j/ANbPakkknjU1yeTjk4O0V+I4rE/+0j/1t9qqzPHuJGD/ABt8u64kpLAl8ml539GphxuGSMOdNEHbOBkYO+G5F3bHfypjsTh8NF5xntSSVPWiXsIflSHw0XnGe8nfKcPhovOM95JJTeFfYfYznynD4aLzjPautxOHjLCf8xntSSXehfYu412Jw7CWLn/WM8m6c3FYQNJYR/mM9qSS70L7D7GcGIw+Gi84z2pwxSEf20XnGe1JJd6F9hWQkGKQ+Gi84z3k5uKQ+Gh85H7ySSKwpDe1j/laDw0PnY/eVYMQp9LyNz5pvruLbuFTke8hxzMBdS2Db6Xu0WuUkqxjqTnLYFhrA6Noc9rHGNkZLpmuLHsnYTKfnbOvE54OgBLdACmMrI+5uPdNw0ZO7XfcREk3Ml7CV+UG+rYmk3NyUknZowZaTu/ld/ar/Xx+4Q/EaX57vXd98bEVqguyh5i+LnWTvS0Nl73UjN9LUWdW4jS5nmNzXXkgc1pe9je5NnmMkYIu4OMRpwXHk6xdaxSSJ1frL/P/AAy3SOaMznI4OZbvbkE2uSRwsL3toNLGwukkkuoSeV2f/9k="/>
          <p:cNvSpPr>
            <a:spLocks noChangeAspect="1" noChangeArrowheads="1"/>
          </p:cNvSpPr>
          <p:nvPr/>
        </p:nvSpPr>
        <p:spPr bwMode="auto">
          <a:xfrm>
            <a:off x="68791" y="-500063"/>
            <a:ext cx="1465263" cy="1019176"/>
          </a:xfrm>
          <a:prstGeom prst="rect">
            <a:avLst/>
          </a:prstGeom>
          <a:noFill/>
          <a:ln w="9525">
            <a:noFill/>
            <a:miter lim="800000"/>
            <a:headEnd/>
            <a:tailEnd/>
          </a:ln>
        </p:spPr>
        <p:txBody>
          <a:bodyPr/>
          <a:lstStyle/>
          <a:p>
            <a:endParaRPr lang="en-US"/>
          </a:p>
        </p:txBody>
      </p:sp>
      <p:pic>
        <p:nvPicPr>
          <p:cNvPr id="26629" name="Picture 12"/>
          <p:cNvPicPr>
            <a:picLocks noChangeAspect="1" noChangeArrowheads="1"/>
          </p:cNvPicPr>
          <p:nvPr/>
        </p:nvPicPr>
        <p:blipFill>
          <a:blip r:embed="rId3" cstate="print"/>
          <a:srcRect b="12177"/>
          <a:stretch>
            <a:fillRect/>
          </a:stretch>
        </p:blipFill>
        <p:spPr bwMode="auto">
          <a:xfrm>
            <a:off x="2387071" y="3146595"/>
            <a:ext cx="5351992" cy="2688768"/>
          </a:xfrm>
          <a:prstGeom prst="rect">
            <a:avLst/>
          </a:prstGeom>
          <a:noFill/>
          <a:ln w="9525">
            <a:noFill/>
            <a:miter lim="800000"/>
            <a:headEnd/>
            <a:tailEnd/>
          </a:ln>
          <a:effectLst/>
        </p:spPr>
      </p:pic>
      <p:pic>
        <p:nvPicPr>
          <p:cNvPr id="26630" name="100000001657514" descr="The Standing Committee of the Politburo of the Communist Party of China."/>
          <p:cNvPicPr>
            <a:picLocks noChangeAspect="1" noChangeArrowheads="1"/>
          </p:cNvPicPr>
          <p:nvPr/>
        </p:nvPicPr>
        <p:blipFill>
          <a:blip r:embed="rId4" cstate="print"/>
          <a:srcRect/>
          <a:stretch>
            <a:fillRect/>
          </a:stretch>
        </p:blipFill>
        <p:spPr bwMode="auto">
          <a:xfrm>
            <a:off x="2387071" y="196461"/>
            <a:ext cx="5351992" cy="2743200"/>
          </a:xfrm>
          <a:prstGeom prst="rect">
            <a:avLst/>
          </a:prstGeom>
          <a:noFill/>
          <a:ln w="9525">
            <a:noFill/>
            <a:miter lim="800000"/>
            <a:headEnd/>
            <a:tailEnd/>
          </a:ln>
          <a:effectLst/>
        </p:spPr>
      </p:pic>
    </p:spTree>
    <p:extLst>
      <p:ext uri="{BB962C8B-B14F-4D97-AF65-F5344CB8AC3E}">
        <p14:creationId xmlns:p14="http://schemas.microsoft.com/office/powerpoint/2010/main" val="198431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idx="1"/>
          </p:nvPr>
        </p:nvSpPr>
        <p:spPr/>
        <p:txBody>
          <a:bodyPr/>
          <a:lstStyle/>
          <a:p>
            <a:pPr eaLnBrk="1" hangingPunct="1"/>
            <a:endParaRPr lang="en-US" dirty="0" smtClean="0"/>
          </a:p>
          <a:p>
            <a:pPr eaLnBrk="1" hangingPunct="1"/>
            <a:endParaRPr lang="en-US" dirty="0" smtClean="0"/>
          </a:p>
        </p:txBody>
      </p:sp>
      <p:sp>
        <p:nvSpPr>
          <p:cNvPr id="16386" name="Rectangle 2"/>
          <p:cNvSpPr>
            <a:spLocks noGrp="1"/>
          </p:cNvSpPr>
          <p:nvPr>
            <p:ph type="title"/>
          </p:nvPr>
        </p:nvSpPr>
        <p:spPr>
          <a:prstGeom prst="rect">
            <a:avLst/>
          </a:prstGeom>
        </p:spPr>
        <p:txBody>
          <a:bodyPr/>
          <a:lstStyle/>
          <a:p>
            <a:pPr eaLnBrk="1" hangingPunct="1"/>
            <a:r>
              <a:rPr lang="en-US" dirty="0" smtClean="0"/>
              <a:t>   </a:t>
            </a:r>
          </a:p>
        </p:txBody>
      </p:sp>
      <p:pic>
        <p:nvPicPr>
          <p:cNvPr id="4098" name="Picture 2" descr="\\osl20fil\Desktop$\gsv\Desktop\M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693" y="1009291"/>
            <a:ext cx="4330461" cy="501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578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idx="1"/>
          </p:nvPr>
        </p:nvSpPr>
        <p:spPr/>
        <p:txBody>
          <a:bodyPr/>
          <a:lstStyle/>
          <a:p>
            <a:pPr eaLnBrk="1" hangingPunct="1"/>
            <a:endParaRPr lang="en-US" dirty="0" smtClean="0"/>
          </a:p>
          <a:p>
            <a:pPr eaLnBrk="1" hangingPunct="1"/>
            <a:endParaRPr lang="en-US" dirty="0" smtClean="0"/>
          </a:p>
        </p:txBody>
      </p:sp>
      <p:pic>
        <p:nvPicPr>
          <p:cNvPr id="5122" name="Picture 2" descr="\\osl20fil\Desktop$\gsv\Desktop\Gand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977" y="1354347"/>
            <a:ext cx="5555412" cy="427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36956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11" descr="data:image/jpeg;base64,/9j/4AAQSkZJRgABAQAAAQABAAD/2wCEAAkGBhQSEBUUEhQVFRUVGBQVGBcUFxcXFxUYFBQYFBgUGBUXHCYeFxkkHBQUHy8gJCcpLCwsFR4xNTAqNSYsLCkBCQoKDgwOGg8PGiokHyQpKSwsLCwsKSksKS0sLCwsKSwsKSkpKSwsKSksLCksLCwpKSksKSwpLCwpLCksKSwsLP/AABEIAIgAtAMBIgACEQEDEQH/xAAcAAABBQEBAQAAAAAAAAAAAAAEAAIDBQYBBwj/xABKEAABAwIEAgMKCwQJBQEAAAABAAIDBBEFEiExQVEGcYETIlNhkZOxs9HSBxQVIzJCc6GywfBSVGN0JDNDYoKDkqPxNERyouEW/8QAGgEAAwEBAQEAAAAAAAAAAAAAAQIDBAAFBv/EACoRAAICAgICAgECBwEAAAAAAAABAhEDEiExBBNBUYFhcSIjNGKRoeEU/9oADAMBAAIRAxEAPwAuioqb4pATBASYYSSYoySTE0kk5dTfis/ibYmnvYYfNR+6i6eoJp4R/Ch9W1CVGHuOtlllKjVGDZJRUMc1miGLXciJmw13AWyoujVMG608B04wxk/hVd0Tw/K29tf1dapzLItgSB2dHqUD/pqfzEXupj8Bpf3am8xD7qOc/RMcULDQA7Aqb92p/MRe6m/IdL+7U/mYvdRMj1W1mLiOSOPKS6S+WxaBpvfj9yCbDwF/IdL+7U/mIvdTfkOl/dqfzEXuqtqekYa+2W4uRe+5GhsONjz5LkHSRr3hga4XdYEkctDbsC7dFv8Azzq6DZcFpuFNT+Zi91AzYHT+Ag8zH7qcMW7o9zYxmyaFxdYX5DQk9aArcdyC7o3Dv2x2zN3c2+YaWITNMimic4JT+Ah81H7q4cEg8BD5qP3U+eraxjnm7mtH1RmJtpoAnsmDmg62IB1035jgp8j8ArsHg8BD5qP3VCcJg8BD5qP3Uc56He9LYySBzhcHgYfNR+6uHDIPAw+aj91Pc9MzoWxqIZMMh8DF5qP3VXV2GRcIo+xjB+StS5DzNuE0WLKJlMYoGdyNmMBFjcNaNuxZ3KOQ8gW0xWEZHDxFYdz1V8kHwMnAv2LqjkckqLoU9Z6LUZfFGTtkj/AFpqikDYybcE3opRAUkB5xRHyxtK7ik3fZeGnpWNfxSNj/AIYhmCwhrQjJpENQnRSSqrZBIe2ROJUcbU944II4Hlf2rOYjJeshNjZjXguAJDXO4E+RXtU+ypp3m65Og1YHieFEkvjOpNy3nc62PAcbIzDsPbFqTmdz4DxALguN1z4yEq4NDzTlHW+CLDaR8BkAbnY92YWIBHCzgbeVDY7DJIIwWbSBzgCDZo0sSbXJudkd8b0UZqk+5n04M9WxOYyqs1zc72mPK089wG7aXT5MQd3aQNkdZsDX2B0zADmrozqCZjXbgG/MArtzvWVrcdkyx3LLmMvNwSS4f3W7NsN0bQYgJYmvtbMDpvYg2OvEIaXDoz9W1gWjKSO9O7dOHiT6Cm7mwMF7Da9r734daRtPoeKdhxcoZpcoungqKZlwkKofC9dy3uoYtApY3IoDRVYpsfIvO5Tqesr0nFG96V5zPCTI4D9o+lXhyZMiB7pI+sw0x5AfrNzf+zh+SSsTpn0DgjLUNP8AYQepYqzEf6xvjOvUFqujWHh1BS3/AHen9SxUPSeiEc0dtBZ3af1ZYoxalybJTTjSJqJuiKLbnqQlA7RWLGaJyREGoatqwxpN7KeZ1lSVsOc98dETkAVeMG+gQPy/b9XujqikGwVZPhiVjodJi4cOKjFTdD9xsuhl0ljBQfdOslENF0lcGyF8q6x/jQs7S4qF8duJQsJYunbzXG1DearBTOO33qdtOmAWYsRouFiCjkLepFwzByAyGvbok06KZzVA5tlwQGvNwer8rLMYTh+epd138q1VaPvWewesDKrXjl8qtHozzC+ntCI5oQPANP8Auyj8klP8I0+aeA/wG+ulSV4vgk07PduiTgMPpP5en9SxZ/p425jePqh3kJCsujs1qCl/l6f1DEHjTRI0g78FnlO2Vx4uLK3CDcK3cbBU+BN3B4K1l2QAVtXUWVW6qup8UuFmMQq59RFGb87IWOkW9XVNYLvc1o/vEAKol6U0w0M8d+sfkswzCXPmJq8xdpbPt2DYcNllS1zZXDK3MC8EG1hrtrwVYwvmyE8ji6PTjUNeMzHBzebSCPKFyIrzzB6p0cxc0gaEua3ZwvYNyjjvZelR0hDlOcKZSE9kOGy4Si2UailiSUOmBvTWMv4058ZJssbj3SKTTuTzGw5rFv0nBpte/C/IIwjbBOSiuTfNhsNlC8heYOx2Zp7yeYc8zyR5CtHDjlRExj5h3SN+XUjK4Ei9rjQ6aqksbQsMqbNUApGQgG6BosQZIAWnsKsI3qJpJAFFKNVO1RzLjism1JVn0Q6CMdaol1LrEDgBwUGF0ndJg39p1uwC916bhmHZWgDYCwV8cbKY0ord/g8g+FamDKyIDbuDfWypI/4Z47V0P8u318yS0UYpz2k2aWo6T/FqOjAF/wCjUx8sLR+SjpOk7ajTygnUcVWdJ6YmhoXAb0sDe0RsPoKz+F072ASt3LiLc2jQj0+Reds9mjfHHD0qXyei4WRmeRtp+ast1nOj9QS548TT5StJEdFVMxtURtowTcgLk7GtGgCe+ayEmkvunToWiixQtP0mNI/XJZqrwuBxN6Zrz/ev6b3W1lpwVF8SA4Ic/YaX0Z3CMGy6tijiHJjACe3f71exUYUxACJoRn24IAI20mhVXPDqVq3U1mErO1tgjLo6JV9w1WexXo3E+wc1zLG7XRG1jzym4WmZKCVI6IEJE66Gcb7MB/8Aimu/7glpIJDmWOl7XI6yrVnR1txmeXW02sABwAvstCcPbySFMAmcm/k6MYx6K2nwVjdkXFAQiyLJl1NsqrOhQVH0SpyUx0d7DmfRqghiPDKt8chLAL5ctzrYnVxA2vsNeS0lD0lmjcMzg/mx2UEjxW1HoWdaRGQeLthy8aonTltTa5JD9zxBXbyj0y0Ybqg74YKwSVkD2m4NMwjtmmKSqvhDf89B4oG+umP5pL0Fykzzpx1k0b6vjz4TTHiyGmPYYWg/kspNPljYOTR5TqfvK0+Hz58PiZzghHaImrL4hTHuYPK7T2foLzvlm+FapBPQ2scamQONw5hIHItc3bsW8ZLosF0SjtUA2+k17eq4uPwrbxv0ueG/Ynj0SypbcEjtU3uB4qqOOjMbE6csot2ns18eiq6nHnNNxbQ30vwO19z2o7ItHxMkjUua0boOoqBwQrq/MARsQCO3VCvnuucjPpRHXVR2G50A5k7BaHC6buEY7oQHbkcbngspJU5JGyHZpB9h7Dr2Ki6RdJanurTEGvb9a+pJvte+nWlUuQa2jf12Nbi+hVPLNmVLS4mHNBOh4tO48Xj60FiXSV0ZtFEZTxN8rR1cXH7utLs5Ohkki1lDo3AnYq0gfcKikxLukIc4FrjbvSbkHlfirmldoimCRLUStaLuOUaDXmUDWYoyO1ze+oy996OtRdIZB3MC+ua4HPQ3PUs7VBgtlJIIufKeKEp06NuDxozSbs0tLWiVuZt7XI13uP1dS3VJgFZYujNhxHMniL8eBVtPKGtLiCbC+guewLuyeXHpPVfgmTKurETc5BNuA3JOgHiQ2DVZlaXHg5wHVoR6VzGhePT9oHsAPtRXQjhrLVj8LrRM0OeAHjlt2KGpoL1egvfI77rKqopSH2C2GDQZ6kuP1Gt8oHtchW3BeKqXBjfhMiy1UY5QtHkkkXF34T3f0xn2TfWSJL0DFnX8xmvwmkIpISPAwn/baVNU0rbZnD5t9iT+y7bXkNvIrvBKYGip/sKf1LE2hYGvMcg71219rncLHKk6Fxyb5AcJ6PRRgOzOc8m7S22UN5W4nmiasHucg4lrwOvKVbmrhhbpYWGgVVUThwzt2dr+vvXcdDNu9mYyeuDjcADvWi3ULXHpVVUT5nWHFG45SmJ5I+g7bxX+qfyQeDx5pM3BuvbwH65KFVwe8skVj3XRpI3WaByAHkCRN1AZFKxyY8R/YTFCHDxIU4MwHRqKZPZDVeNBgsz6XE8urxqlogk2+ASswxuYC3j2Q0lEL27FL8qyWOtzzNiR27qKKpN++N/HxSWW0aO0+HNBvbXmruLZV7Hopr0bErkrekUF2Zxu30E/ks1m15lbKXXtWfxDDMl3tIAFrDlfQ2U2er4uZJaP8FY08f1dFS4hI/Rzid9tL8dbb7KFsp++/b+irDBo8z7aWa0lwIvmBO3iuuVmvI0ls10HdHISGOcb2cRYeIfW7duxHVNM57soIAy8eZ19iIAQ8ZLnZhxVHwjyJSeSbkV9Dhxju+XTXQDj4h1rUYTJkjJP0nm5/XX6FTQ0F5C4knlf6o5D2ouSVPj7s9HwsHtlb6RjfhDdeqYf4Q9ZIuIbpw+9Qz7MfjektS6PN8yNZ5L9T2TovMDS04/gU/qWKbG6EOjNt97jcEbELPYFXZIKf7GD1TVoJK8OYsOdNSsz+O7jR5tiHSSdji1zYyR9Yh2vjsDZX3RbFjPTPD7Zo320FhlkbmbYeIh4VH0ppQXkhQdEq3ucxYfoyjKf/IG7PvuP8SaDTQ80zSVTgbg6jq4ICOmaz6IAG+iMqd1Cg0cnxRCQpIzZIlc2U2zm+ATEcREYJKyGIY846RMc48+A7VpMQwoSkZv+E+LD2s0yjyXVIV2zopMwny1WDmPFlCKo+ksrT8+wkbZmjUdYWwqKVjjq0ddvYg5cMB2HkCq5xfwh/X/c/wAhOFYwyQAAgq5Zss3R4BlcHEdXCy0VONFnlV8E+mOyquxbDnSZcttL7nmrSyVlyLQm4PZGNstBgtEWtLjoXWsOIA59aOgoQ3UgF2+YgXJ5+L/4iYYcoAHD9eXinUTRm8neOqJIqcEEHa3Dqt+abHSBmxv1j2IyNtmX5+hCOerqCa5N/ieJCeO5oe9thp/ygZXo6STvVWSoukqR6/jY1BUlSMX0zPz7fsx+N6S50wPz7fsx+N64qx6PlfP/AKif7mzp8WhFNCO7RXEUII7oy4IjaCCL6Fdj6Txj+1j/ANbPakkknjU1yeTjk4O0V+I4rE/+0j/1t9qqzPHuJGD/ABt8u64kpLAl8ml539GphxuGSMOdNEHbOBkYO+G5F3bHfypjsTh8NF5xntSSVPWiXsIflSHw0XnGe8nfKcPhovOM95JJTeFfYfYznynD4aLzjPautxOHjLCf8xntSSXehfYu412Jw7CWLn/WM8m6c3FYQNJYR/mM9qSS70L7D7GcGIw+Gi84z2pwxSEf20XnGe1JJd6F9hWQkGKQ+Gi84z3k5uKQ+Gh85H7ySSKwpDe1j/laDw0PnY/eVYMQp9LyNz5pvruLbuFTke8hxzMBdS2Db6Xu0WuUkqxjqTnLYFhrA6Noc9rHGNkZLpmuLHsnYTKfnbOvE54OgBLdACmMrI+5uPdNw0ZO7XfcREk3Ml7CV+UG+rYmk3NyUknZowZaTu/ld/ar/Xx+4Q/EaX57vXd98bEVqguyh5i+LnWTvS0Nl73UjN9LUWdW4jS5nmNzXXkgc1pe9je5NnmMkYIu4OMRpwXHk6xdaxSSJ1frL/P/AAy3SOaMznI4OZbvbkE2uSRwsL3toNLGwukkkuoSeV2f/9k="/>
          <p:cNvSpPr>
            <a:spLocks noChangeAspect="1" noChangeArrowheads="1"/>
          </p:cNvSpPr>
          <p:nvPr/>
        </p:nvSpPr>
        <p:spPr bwMode="auto">
          <a:xfrm>
            <a:off x="68792" y="-630238"/>
            <a:ext cx="1857375" cy="1295401"/>
          </a:xfrm>
          <a:prstGeom prst="rect">
            <a:avLst/>
          </a:prstGeom>
          <a:noFill/>
          <a:ln w="9525">
            <a:noFill/>
            <a:miter lim="800000"/>
            <a:headEnd/>
            <a:tailEnd/>
          </a:ln>
        </p:spPr>
        <p:txBody>
          <a:bodyPr/>
          <a:lstStyle/>
          <a:p>
            <a:endParaRPr lang="en-US"/>
          </a:p>
        </p:txBody>
      </p:sp>
      <p:sp>
        <p:nvSpPr>
          <p:cNvPr id="26628" name="AutoShape 15" descr="data:image/jpeg;base64,/9j/4AAQSkZJRgABAQAAAQABAAD/2wCEAAkGBhQSEBUUEhQVFRUVGBQVGBcUFxcXFxUYFBQYFBgUGBUXHCYeFxkkHBQUHy8gJCcpLCwsFR4xNTAqNSYsLCkBCQoKDgwOGg8PGiokHyQpKSwsLCwsKSksKS0sLCwsKSwsKSkpKSwsKSksLCksLCwpKSksKSwpLCwpLCksKSwsLP/AABEIAIgAtAMBIgACEQEDEQH/xAAcAAABBQEBAQAAAAAAAAAAAAAEAAIDBQYBBwj/xABKEAABAwIEAgMKCwQJBQEAAAABAAIDBBEFEiExQVEGcYETIlNhkZOxs9HSBxQVIzJCc6GywfBSVGN0JDNDYoKDkqPxNERyouEW/8QAGgEAAwEBAQEAAAAAAAAAAAAAAQIDBAAFBv/EACoRAAICAgICAgECBwEAAAAAAAABAhEDEiExBBNBUYFhcSIjNGKRoeEU/9oADAMBAAIRAxEAPwAuioqb4pATBASYYSSYoySTE0kk5dTfis/ibYmnvYYfNR+6i6eoJp4R/Ch9W1CVGHuOtlllKjVGDZJRUMc1miGLXciJmw13AWyoujVMG608B04wxk/hVd0Tw/K29tf1dapzLItgSB2dHqUD/pqfzEXupj8Bpf3am8xD7qOc/RMcULDQA7Aqb92p/MRe6m/IdL+7U/mYvdRMj1W1mLiOSOPKS6S+WxaBpvfj9yCbDwF/IdL+7U/mIvdTfkOl/dqfzEXuqtqekYa+2W4uRe+5GhsONjz5LkHSRr3hga4XdYEkctDbsC7dFv8Azzq6DZcFpuFNT+Zi91AzYHT+Ag8zH7qcMW7o9zYxmyaFxdYX5DQk9aArcdyC7o3Dv2x2zN3c2+YaWITNMimic4JT+Ah81H7q4cEg8BD5qP3U+eraxjnm7mtH1RmJtpoAnsmDmg62IB1035jgp8j8ArsHg8BD5qP3VCcJg8BD5qP3Uc56He9LYySBzhcHgYfNR+6uHDIPAw+aj91Pc9MzoWxqIZMMh8DF5qP3VXV2GRcIo+xjB+StS5DzNuE0WLKJlMYoGdyNmMBFjcNaNuxZ3KOQ8gW0xWEZHDxFYdz1V8kHwMnAv2LqjkckqLoU9Z6LUZfFGTtkj/AFpqikDYybcE3opRAUkB5xRHyxtK7ik3fZeGnpWNfxSNj/AIYhmCwhrQjJpENQnRSSqrZBIe2ROJUcbU944II4Hlf2rOYjJeshNjZjXguAJDXO4E+RXtU+ypp3m65Og1YHieFEkvjOpNy3nc62PAcbIzDsPbFqTmdz4DxALguN1z4yEq4NDzTlHW+CLDaR8BkAbnY92YWIBHCzgbeVDY7DJIIwWbSBzgCDZo0sSbXJudkd8b0UZqk+5n04M9WxOYyqs1zc72mPK089wG7aXT5MQd3aQNkdZsDX2B0zADmrozqCZjXbgG/MArtzvWVrcdkyx3LLmMvNwSS4f3W7NsN0bQYgJYmvtbMDpvYg2OvEIaXDoz9W1gWjKSO9O7dOHiT6Cm7mwMF7Da9r734daRtPoeKdhxcoZpcoungqKZlwkKofC9dy3uoYtApY3IoDRVYpsfIvO5Tqesr0nFG96V5zPCTI4D9o+lXhyZMiB7pI+sw0x5AfrNzf+zh+SSsTpn0DgjLUNP8AYQepYqzEf6xvjOvUFqujWHh1BS3/AHen9SxUPSeiEc0dtBZ3af1ZYoxalybJTTjSJqJuiKLbnqQlA7RWLGaJyREGoatqwxpN7KeZ1lSVsOc98dETkAVeMG+gQPy/b9XujqikGwVZPhiVjodJi4cOKjFTdD9xsuhl0ljBQfdOslENF0lcGyF8q6x/jQs7S4qF8duJQsJYunbzXG1DearBTOO33qdtOmAWYsRouFiCjkLepFwzByAyGvbok06KZzVA5tlwQGvNwer8rLMYTh+epd138q1VaPvWewesDKrXjl8qtHozzC+ntCI5oQPANP8Auyj8klP8I0+aeA/wG+ulSV4vgk07PduiTgMPpP5en9SxZ/p425jePqh3kJCsujs1qCl/l6f1DEHjTRI0g78FnlO2Vx4uLK3CDcK3cbBU+BN3B4K1l2QAVtXUWVW6qup8UuFmMQq59RFGb87IWOkW9XVNYLvc1o/vEAKol6U0w0M8d+sfkswzCXPmJq8xdpbPt2DYcNllS1zZXDK3MC8EG1hrtrwVYwvmyE8ji6PTjUNeMzHBzebSCPKFyIrzzB6p0cxc0gaEua3ZwvYNyjjvZelR0hDlOcKZSE9kOGy4Si2UailiSUOmBvTWMv4058ZJssbj3SKTTuTzGw5rFv0nBpte/C/IIwjbBOSiuTfNhsNlC8heYOx2Zp7yeYc8zyR5CtHDjlRExj5h3SN+XUjK4Ei9rjQ6aqksbQsMqbNUApGQgG6BosQZIAWnsKsI3qJpJAFFKNVO1RzLjism1JVn0Q6CMdaol1LrEDgBwUGF0ndJg39p1uwC916bhmHZWgDYCwV8cbKY0ord/g8g+FamDKyIDbuDfWypI/4Z47V0P8u318yS0UYpz2k2aWo6T/FqOjAF/wCjUx8sLR+SjpOk7ajTygnUcVWdJ6YmhoXAb0sDe0RsPoKz+F072ASt3LiLc2jQj0+Reds9mjfHHD0qXyei4WRmeRtp+ast1nOj9QS548TT5StJEdFVMxtURtowTcgLk7GtGgCe+ayEmkvunToWiixQtP0mNI/XJZqrwuBxN6Zrz/ev6b3W1lpwVF8SA4Ic/YaX0Z3CMGy6tijiHJjACe3f71exUYUxACJoRn24IAI20mhVXPDqVq3U1mErO1tgjLo6JV9w1WexXo3E+wc1zLG7XRG1jzym4WmZKCVI6IEJE66Gcb7MB/8Aimu/7glpIJDmWOl7XI6yrVnR1txmeXW02sABwAvstCcPbySFMAmcm/k6MYx6K2nwVjdkXFAQiyLJl1NsqrOhQVH0SpyUx0d7DmfRqghiPDKt8chLAL5ctzrYnVxA2vsNeS0lD0lmjcMzg/mx2UEjxW1HoWdaRGQeLthy8aonTltTa5JD9zxBXbyj0y0Ybqg74YKwSVkD2m4NMwjtmmKSqvhDf89B4oG+umP5pL0Fykzzpx1k0b6vjz4TTHiyGmPYYWg/kspNPljYOTR5TqfvK0+Hz58PiZzghHaImrL4hTHuYPK7T2foLzvlm+FapBPQ2scamQONw5hIHItc3bsW8ZLosF0SjtUA2+k17eq4uPwrbxv0ueG/Ynj0SypbcEjtU3uB4qqOOjMbE6csot2ns18eiq6nHnNNxbQ30vwO19z2o7ItHxMkjUua0boOoqBwQrq/MARsQCO3VCvnuucjPpRHXVR2G50A5k7BaHC6buEY7oQHbkcbngspJU5JGyHZpB9h7Dr2Ki6RdJanurTEGvb9a+pJvte+nWlUuQa2jf12Nbi+hVPLNmVLS4mHNBOh4tO48Xj60FiXSV0ZtFEZTxN8rR1cXH7utLs5Ohkki1lDo3AnYq0gfcKikxLukIc4FrjbvSbkHlfirmldoimCRLUStaLuOUaDXmUDWYoyO1ze+oy996OtRdIZB3MC+ua4HPQ3PUs7VBgtlJIIufKeKEp06NuDxozSbs0tLWiVuZt7XI13uP1dS3VJgFZYujNhxHMniL8eBVtPKGtLiCbC+guewLuyeXHpPVfgmTKurETc5BNuA3JOgHiQ2DVZlaXHg5wHVoR6VzGhePT9oHsAPtRXQjhrLVj8LrRM0OeAHjlt2KGpoL1egvfI77rKqopSH2C2GDQZ6kuP1Gt8oHtchW3BeKqXBjfhMiy1UY5QtHkkkXF34T3f0xn2TfWSJL0DFnX8xmvwmkIpISPAwn/baVNU0rbZnD5t9iT+y7bXkNvIrvBKYGip/sKf1LE2hYGvMcg71219rncLHKk6Fxyb5AcJ6PRRgOzOc8m7S22UN5W4nmiasHucg4lrwOvKVbmrhhbpYWGgVVUThwzt2dr+vvXcdDNu9mYyeuDjcADvWi3ULXHpVVUT5nWHFG45SmJ5I+g7bxX+qfyQeDx5pM3BuvbwH65KFVwe8skVj3XRpI3WaByAHkCRN1AZFKxyY8R/YTFCHDxIU4MwHRqKZPZDVeNBgsz6XE8urxqlogk2+ASswxuYC3j2Q0lEL27FL8qyWOtzzNiR27qKKpN++N/HxSWW0aO0+HNBvbXmruLZV7Hopr0bErkrekUF2Zxu30E/ks1m15lbKXXtWfxDDMl3tIAFrDlfQ2U2er4uZJaP8FY08f1dFS4hI/Rzid9tL8dbb7KFsp++/b+irDBo8z7aWa0lwIvmBO3iuuVmvI0ls10HdHISGOcb2cRYeIfW7duxHVNM57soIAy8eZ19iIAQ8ZLnZhxVHwjyJSeSbkV9Dhxju+XTXQDj4h1rUYTJkjJP0nm5/XX6FTQ0F5C4knlf6o5D2ouSVPj7s9HwsHtlb6RjfhDdeqYf4Q9ZIuIbpw+9Qz7MfjektS6PN8yNZ5L9T2TovMDS04/gU/qWKbG6EOjNt97jcEbELPYFXZIKf7GD1TVoJK8OYsOdNSsz+O7jR5tiHSSdji1zYyR9Yh2vjsDZX3RbFjPTPD7Zo320FhlkbmbYeIh4VH0ppQXkhQdEq3ucxYfoyjKf/IG7PvuP8SaDTQ80zSVTgbg6jq4ICOmaz6IAG+iMqd1Cg0cnxRCQpIzZIlc2U2zm+ATEcREYJKyGIY846RMc48+A7VpMQwoSkZv+E+LD2s0yjyXVIV2zopMwny1WDmPFlCKo+ksrT8+wkbZmjUdYWwqKVjjq0ddvYg5cMB2HkCq5xfwh/X/c/wAhOFYwyQAAgq5Zss3R4BlcHEdXCy0VONFnlV8E+mOyquxbDnSZcttL7nmrSyVlyLQm4PZGNstBgtEWtLjoXWsOIA59aOgoQ3UgF2+YgXJ5+L/4iYYcoAHD9eXinUTRm8neOqJIqcEEHa3Dqt+abHSBmxv1j2IyNtmX5+hCOerqCa5N/ieJCeO5oe9thp/ygZXo6STvVWSoukqR6/jY1BUlSMX0zPz7fsx+N6S50wPz7fsx+N64qx6PlfP/AKif7mzp8WhFNCO7RXEUII7oy4IjaCCL6Fdj6Txj+1j/ANbPakkknjU1yeTjk4O0V+I4rE/+0j/1t9qqzPHuJGD/ABt8u64kpLAl8ml539GphxuGSMOdNEHbOBkYO+G5F3bHfypjsTh8NF5xntSSVPWiXsIflSHw0XnGe8nfKcPhovOM95JJTeFfYfYznynD4aLzjPautxOHjLCf8xntSSXehfYu412Jw7CWLn/WM8m6c3FYQNJYR/mM9qSS70L7D7GcGIw+Gi84z2pwxSEf20XnGe1JJd6F9hWQkGKQ+Gi84z3k5uKQ+Gh85H7ySSKwpDe1j/laDw0PnY/eVYMQp9LyNz5pvruLbuFTke8hxzMBdS2Db6Xu0WuUkqxjqTnLYFhrA6Noc9rHGNkZLpmuLHsnYTKfnbOvE54OgBLdACmMrI+5uPdNw0ZO7XfcREk3Ml7CV+UG+rYmk3NyUknZowZaTu/ld/ar/Xx+4Q/EaX57vXd98bEVqguyh5i+LnWTvS0Nl73UjN9LUWdW4jS5nmNzXXkgc1pe9je5NnmMkYIu4OMRpwXHk6xdaxSSJ1frL/P/AAy3SOaMznI4OZbvbkE2uSRwsL3toNLGwukkkuoSeV2f/9k="/>
          <p:cNvSpPr>
            <a:spLocks noChangeAspect="1" noChangeArrowheads="1"/>
          </p:cNvSpPr>
          <p:nvPr/>
        </p:nvSpPr>
        <p:spPr bwMode="auto">
          <a:xfrm>
            <a:off x="68791" y="-500063"/>
            <a:ext cx="1465263" cy="1019176"/>
          </a:xfrm>
          <a:prstGeom prst="rect">
            <a:avLst/>
          </a:prstGeom>
          <a:noFill/>
          <a:ln w="9525">
            <a:noFill/>
            <a:miter lim="800000"/>
            <a:headEnd/>
            <a:tailEnd/>
          </a:ln>
        </p:spPr>
        <p:txBody>
          <a:bodyPr/>
          <a:lstStyle/>
          <a:p>
            <a:endParaRPr lang="en-US"/>
          </a:p>
        </p:txBody>
      </p:sp>
      <p:pic>
        <p:nvPicPr>
          <p:cNvPr id="26629" name="Picture 12"/>
          <p:cNvPicPr>
            <a:picLocks noChangeAspect="1" noChangeArrowheads="1"/>
          </p:cNvPicPr>
          <p:nvPr/>
        </p:nvPicPr>
        <p:blipFill>
          <a:blip r:embed="rId3" cstate="print"/>
          <a:srcRect b="12177"/>
          <a:stretch>
            <a:fillRect/>
          </a:stretch>
        </p:blipFill>
        <p:spPr bwMode="auto">
          <a:xfrm>
            <a:off x="2333758" y="3262020"/>
            <a:ext cx="5351992" cy="2688768"/>
          </a:xfrm>
          <a:prstGeom prst="rect">
            <a:avLst/>
          </a:prstGeom>
          <a:noFill/>
          <a:ln w="9525">
            <a:noFill/>
            <a:miter lim="800000"/>
            <a:headEnd/>
            <a:tailEnd/>
          </a:ln>
          <a:effectLst/>
        </p:spPr>
      </p:pic>
      <p:pic>
        <p:nvPicPr>
          <p:cNvPr id="26630" name="100000001657514" descr="The Standing Committee of the Politburo of the Communist Party of China."/>
          <p:cNvPicPr>
            <a:picLocks noChangeAspect="1" noChangeArrowheads="1"/>
          </p:cNvPicPr>
          <p:nvPr/>
        </p:nvPicPr>
        <p:blipFill>
          <a:blip r:embed="rId4" cstate="print"/>
          <a:srcRect/>
          <a:stretch>
            <a:fillRect/>
          </a:stretch>
        </p:blipFill>
        <p:spPr bwMode="auto">
          <a:xfrm>
            <a:off x="2333758" y="256873"/>
            <a:ext cx="5351992" cy="2743200"/>
          </a:xfrm>
          <a:prstGeom prst="rect">
            <a:avLst/>
          </a:prstGeom>
          <a:noFill/>
          <a:ln w="9525">
            <a:noFill/>
            <a:miter lim="800000"/>
            <a:headEnd/>
            <a:tailEnd/>
          </a:ln>
          <a:effectLst/>
        </p:spPr>
      </p:pic>
    </p:spTree>
    <p:extLst>
      <p:ext uri="{BB962C8B-B14F-4D97-AF65-F5344CB8AC3E}">
        <p14:creationId xmlns:p14="http://schemas.microsoft.com/office/powerpoint/2010/main" val="288565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188913"/>
            <a:ext cx="9105900" cy="404812"/>
          </a:xfrm>
          <a:prstGeom prst="rect">
            <a:avLst/>
          </a:prstGeom>
        </p:spPr>
        <p:txBody>
          <a:bodyPr/>
          <a:lstStyle/>
          <a:p>
            <a:r>
              <a:rPr lang="en-US" altLang="en-US" sz="2400" b="1" dirty="0" smtClean="0">
                <a:ea typeface="ヒラギノ角ゴ Pro W3"/>
              </a:rPr>
              <a:t>The World is changing fast</a:t>
            </a:r>
            <a:r>
              <a:rPr lang="en-US" altLang="en-US" sz="2400" b="1" dirty="0" smtClean="0">
                <a:solidFill>
                  <a:schemeClr val="tx1"/>
                </a:solidFill>
                <a:ea typeface="ヒラギノ角ゴ Pro W3"/>
              </a:rPr>
              <a:t>…</a:t>
            </a:r>
          </a:p>
        </p:txBody>
      </p:sp>
      <p:pic>
        <p:nvPicPr>
          <p:cNvPr id="12293" name="Picture 2" descr="C:\Users\ab40358\AppData\Local\Microsoft\Windows\Temporary Internet Files\Content.Outlook\CWPPHEF8\phot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32" y="782098"/>
            <a:ext cx="8936966" cy="524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85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188913"/>
            <a:ext cx="9105900" cy="404812"/>
          </a:xfrm>
          <a:prstGeom prst="rect">
            <a:avLst/>
          </a:prstGeom>
        </p:spPr>
        <p:txBody>
          <a:bodyPr/>
          <a:lstStyle/>
          <a:p>
            <a:r>
              <a:rPr lang="en-US" altLang="en-US" sz="2400" dirty="0" smtClean="0">
                <a:ea typeface="ヒラギノ角ゴ Pro W3"/>
              </a:rPr>
              <a:t>Which version of China do you know</a:t>
            </a:r>
            <a:r>
              <a:rPr lang="en-US" altLang="en-US" sz="2400" dirty="0" smtClean="0">
                <a:solidFill>
                  <a:schemeClr val="tx1"/>
                </a:solidFill>
                <a:ea typeface="ヒラギノ角ゴ Pro W3"/>
              </a:rPr>
              <a:t>?</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59547" t="60048" r="3822" b="1697"/>
          <a:stretch>
            <a:fillRect/>
          </a:stretch>
        </p:blipFill>
        <p:spPr bwMode="auto">
          <a:xfrm>
            <a:off x="4813423" y="2595818"/>
            <a:ext cx="4739746" cy="292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AutoShape 30" descr="data:image/jpeg;base64,/9j/4AAQSkZJRgABAQAAAQABAAD/2wCEAAkGBhQSERUUEhQWFRUWGBwXGRcXGSAYGRwYGBgaHR0cHSAgHCYeGBkkHBoYHy8gIycpLCwsHB8xNTAqNSYrLCoBCQoKDgwOGg8PGiwlHyQpLC0sKSksKS0tLDAsLCkpLCopKSwsLCkpLCwsLCksLCksLCwpLCksKSwsLCwsLCwpLP/AABEIALcBEwMBIgACEQEDEQH/xAAbAAACAgMBAAAAAAAAAAAAAAAFBgMEAAECB//EAE4QAAIBAgQDBQMJBAUJBwUAAAECEQMhAAQSMQUiQQYTUWFxMoGRFCNCUmKhscHRB4KS8BUzcqLTFiRDU1TC0uHxY4OTlKOz4zRVZISy/8QAGQEAAwEBAQAAAAAAAAAAAAAAAAEDAgQF/8QAMBEAAgIBAwEFBwQDAQAAAAAAAAECEQMSITFBBBNRcfAiMmGBkaGxFCPB4TPR8VL/2gAMAwEAAhEDEQA/AFChxE4tpnPHFduFkJqam0FTU1I0wqvoJN4HMVtf2lOxBNZsuVNmMHox/nywwDC1J2OO6bMTbfywLpP/ADOC/Bsv3rhVqIrXvU1aRHiZ/LCGdJkGjWgK7XUct9pG34YtrVqp/W0mIH0lBMeo3GGWl2KzbgHvcoQNjpdv92MT0uxebBvWyh8jRZvhYRgAW6fD6dYakIB+st58mGx998U83wlqd3HL9YXX47p6NI88ONbsDWcg9/lqTD6VHLtTPoYYBveDiXMcCzVBZIXNL1aiuiqPWmxhx/ZM/ZwwPPM5w0qNXQ9f5/ESMUiIF9vHDhmOHUaobuSFP0k07H7SMJpt6QfXC7neFFDzLHmPZPv6ehjCGU0zA+sI9RiZa3mMQNklU8oG2w8f1xmken8+mAAxw/KmoDBX3sB+JwTTs85+kv8AELj4/wA+7HPZ3gOWrpL5pqLyYWxt0MyL+UWwfp9jsp/t2Y/d1flOHYgZQ7JOT7a+szb3ScRrwamiAtVPNHIVYONTAGbaeX2je4mJwfHZPKf7Znz/AGWq/kmNp2SyYsK3EiBBABrwCNiAKUAjoRtgsQIPZyg3s5qmf4h+WFPj+SFGrpDq1pkG25x6YOE0R/puLn97N/4eEnt1l0Dr3YzO0Fsyahc3tp7wAx7WCxoUK9QRuMT8LyoqPE8oksfBQCWP8IP3YirUxF9vPBEEJScL7VZtP/doRJ/ecKPRD44TGaydEV6pLME6iQzAeA5VJsPLfBahwKZiologk6QZE2mNtv1wZ7Mfs675NdYVkvylCQCIF9jeZGGBP2aIBarmx6VCv4DDsQnp2bPSpS3j+sX9cSf5Nt0envb5xfib3P3YcB+z1R/ps/7swR+WJF7Cgf6fiP8A5o/pgsQkN2ecfTp3/wC0X4nmv+GA/FsuaRAZlMibMD+Bx6hV7HhFLHNcRUC5JzUAed1x532ozlAuBRq5msRIZq9Qv6adrb74TYwKHvGpT6MI+MxjlsyB1Hxxw74hZZ2GEMw5oEwOY+AifxxVWuzEyum+xIP4Wxdop3bKdBafqwSJO8TO8e44vZfgzG5AT1uf5/mcMRNwfs3UqpqA98j9cSVuEqp0gh28EIePXSYX7sEFlaYp1K1Q0+lNnOj0CA39DOL2RyVRxFGiQPrVT3Ke4Eaz7lOGABTghO/KPAXP6D78WDkadIS2kebmT7psPcMN2X7Jhh/nGaIJ+jlgFA/fcFm9yrjbdheHqdTPWH2nqj8TGABDqcYpybk+YUkfhjMPD8E4YD/9S3/mF/4sZgATxxND/WU3UkRJXoR4i5F8Q5bhWXJ+bYLfy6jwYT7sEMxlKNQaaGWC/wBnNEg8um4NI+RN5JG9zgG3A8zT3pFv7JDDx2N4wAFanZpgJUq3939RiJeEAHmDKfG0fGRHxxaq9odFHRUyNOlUJEfJ9dOoFmDJgornoDJ6kC2OK/brLNOnLZin5CsrgfxJq+/AAY4VwPOWag9Ur0KnWPxIxJxbjXE8s4V3Ikah81TJj+CcLSdpKTGGp2NpJ0n3nb78Hc7wE6aTd1Kk6UaiEqknfSWpy7SAYk9DEYLAqjt5nNjX/wDTpj/cx2nbDOsQFzDySIhUH+5iE9nFLxUaop9IcH+zUif4hiLiPCqNBCyV63eLBVXpUyGhhqstRiRHT8jjI9hmznZ7N1iGr1QzDZmZFceWoQY8pjHB4FmEBlqNZfA1aavHrq0t74xR4f22ZRz5HK1fBggpsfVdLQcEaHbollH9G0VBIExt/wCmAPeYwxAOlwqk1V1pEK4uaLGNwCYAmPUahgHxajUpvBoEDybw8JEN7jj17NZyhUTRUo5Yp4GtSUg+IKklT5iD54A5zh6RpFbLPT+pWzKlgOmhwsn9+T9rAFnmuXzroZGumfIwfiDgnS43XaP85rCSBJruBfxJaAMFsxwGjX1rl3DVBcU2dQ4I3AI1LWBHUNb6x2wuUkai0sWpujbONNwZBE7iIwGhv/o6p/8Acqc+Hy3/AOTELcKcz/n1LyPy0f4mD/Zb9oZrqwrjJoyxBeoaOreTdHB9LYYk48jCQ2SI8RmQR/7GCzJ5y3BH652kfXOL/iYB8WyppuFNVKkiZWqtXr4hjB8sex/0sv8A+Ef/ANkf4GPOf2gcQNXNAfN6UQR3T61vc3CqJ92GC5FjL0C7hQY1GJ8B1PoBJ92MrVVZjDKqjlUMQCFG0+cX9SccwRt1t8bfhOH7gvZTKikpraHYqCR8sCATciEYCZ64GaYjpWI2zB9BUb8jjbZt+ld//Fb9celp2fyI/wBDSPrnmP4vjjP5HI06bt3GWEKSJzZN4sIDSfdgM2eatmanStUPpUb9cVqvEKw2qVSZ271hH33wRr8ZWqpVcpQQke0pqsY8QGqEfEHA4ZCp9Vh6iPywjRw2cqsIZ3I8DUZvuNsaRZxbHCmgEkCQD7aDfpBIIPkfHE+RyxRww7kxeKjoVt4jvL+mEBNkeHpplpZibKogR4ljb4Ti1/RyTAWW+ogLt8BLH4DFepm6gcsTQgknQHphBJmwFZTHlJxZy/7QM3QBWgcvTXqEoKoPnvf1OGItZPg1ZvZpPSE71KVYH3BKTMffGLHEezDrSdzWqkqpaFytemtvtNTt6kgYGVP2o5//AFybdKKfmMBuI9rszmRFSuz9NKkAEn7KAT78AiJahBlSZ8QSD8d8QPnWm7v/ABH9cRNln6kj1MYrNl4N29159emAC2/ED9dz+8f1x1lqVWrOhWcDe9p85OK9Kmo3Rn6XcoJ9f+YwTynGTSBRe4pg83KalS5t0JJaPtAYYjj/ACazJ+hT97X/AAxmJTx1f9rr/u5ZY905ifjjeGAPWtSVgKS5Z2YgBYq02JPgJMn0OC7cdakAgA1g8wSpUZFH1RLc7faFh0PXAf8AyhPeJQTSzDUprFSCSV5VEmVp7AmxaTMC2KP+VbsCTTphRvCXG4+lUNpgT+eEAxP2oqLKqpkQNIUkEFlWRJvdh8R423S41WlhmMtDBdShqDnUJiTYFFmBqg74rZOGYWPMjLSkQDKB4MG4kKBq3Kv4Yr5bO6kLjUmkhjpdx9aQDq9nUoGmYwAEsxnso2kNliGKq002ce0Nojxke7E2V4lkqQhqRi0NoZtrnmQrr8Oth64qvxGlpFQpVAZdIUsARDblmMe1UPxHTHOWqZYBNSMCntmFZdIUkkyxg6bxEWMdMIY0mvlalJ6S0wtYoQpalWQqWB0tBDR49dsQ5zhT1m1ZRkaYOjvQAp6hSWBInxA9LYXaWcoPy01dWOow1NRZiSskG8eseYi9fMqmm1QhYIWSw2LTqkxIgeW++ABx4fRzFFZq0uI6h1y7UalPe241D+LE/wDlQ6rLZzMU2kL3dRCtQEmLxSembc1mmPhhGpQtQFaxVtQJClrAANERFxbfr1jBEcVqBSUz1cshZSDziCBYajtOi0bTgGO2UzGeYowzFZqRaCvKrsPFdIZgQbwUv5b4hzQzZFTVmKr6GtStrKRMMQORotdfdfC8e0lWmonMK5WHAK0kmCYckCbWi9ziRe1gEu9FSaoBZk1K7Tpu5BNib3H44BBHL5LKVQ7ZqnxBO7M6g/eC1yZWkIiJ+/DVleHUalJRQc11jTFZ0Z7jYOHWrTa8EENvGnCFS7Y93OpszDTyuUrn6QBHzSsgsIWTMk+eLx7W5VxTWpTXSvMZpOjLUZgzadAqDcCesxJwgN8Y/Z86EvSWCQIpPp16hO1QN3dS3Tlb7OL3YXtElGcpmFei+olSdKgk3IbXp0GwjxnpjF7bIhZcvnH0CeXM03rK0gkDUyhwsCTLdRY4jz3aPh2cpkZmlpdQVBpB2Fvq8kqOum48ZwwHqstEwXZrRBL0Ohkbv43x5z+0Sonyod2S5NNALo0sWYAckidvPFvs12ypUNNPMVq1eiYCVA1dalIRZairAdegZBPiI2o9p+KZPM8Qonvn+TBF1ORWcrDOSBqQtJECwgagemAEWOBdiKeZy6VXqtTLTAQ0zyzAnWwINidtiMS8Q/ZxlKNNqlXM1AoE7ZeTHQDXdj4eeCfEP2qZemoocP0oFUKK1anUFJAIEKioajmPEKPM4Usx2jyJqirm6mb4jWVgVIU06A2J0owXSsgWAIPhgCwM+TpPV05RKtVehdV1EReQgIAsepwxcE/ZnUrKzOBSJpqUPLdjqkNLBliBNuuOj+0kLpp0KNPLUYuadPvakkfRDqqBg3UoduuB2f7ad/OurUedIIrVMxcTMaKCUqXQ9DgHY58MymQ4eS9XNIr6BScLURoIImFDO9yL2HoMao9uKTFvk2SzdVRPzgUCmQoN50EhfUDfHn2X7YGlqNCnRpkiAyZVRG5nUxLltrkke/HD9p2rFTWq16qg6RzaCbTIBDcxnYn74BQgtxrtDWz1MJ8lpoFdSWQFmkgwCbWN+nhgdT4K8pr7tFJI1VG0C09WWDsdvLFV+POYJ7xp+s7kHSX6AgAcot9o+uK2V45UmUpU0MzISLLqFpcwYWfjgGEm+TpTfWoqOZVO7rDla41MsEadvpTiJeJUhUDLQplRYI57yWg3YhltfbyxzW47XtTJ5SSpgkSPpSBvjScdrOELaSV5UnXygBhA5rDbABYzlZak6aeWogE3UpSFyTzapJNrXHvxLXSrVUGrmaLIIZVDTMbQFQAmxvig/E6yd3pWkWqvBDUUeyr9pTeOv6nE7LUNtNMAruKSKZiSBCyACTYGMMRTNBVnVUkAHmVC4t6m2J0yWtopmo1oUaSmrzPKQJvFz+MXKtWtfnfRJOmYB+l0PUnG/wCiajaQWaRP3eF7RIHvOADhOB5hWZVyYdwwQnMDSAxTXA1VFU8nNt4SbgYH57h2YpPzZajrMmFqoFELOyuVFgbDy8cEDwknx1eJ6gconz6A9QB13r1eHsrOdwgAMCBzgH8BgAnocJrsqsgywBUGHzSowYjmGkmQNUx5RjMcngjdWE+h/TGsMBe43ltNXvKd5HeKOpAhpH7rr6R4bU6WUZs2UpkLqYkMdlSNZdvsqtz5A4u5qvrytGqsjRbe4CnQ1wBsrUjiZGiiWUgVq6d0DOkd2GIaOi69LC3RPtwQRapcZNSujUVARoVaZFwqVCLc0SVYO3ncWBgjRWHZEg0/nAV6l/atfY7+AAjcyVTKBu6KSA4MMxn5umQJ+5B/dAuxGD9bO/OI82KowuDIV4JHQOWBM9RYwL4AOKYaqtYH22UOOoltfiTsyUxjeSzeoXJ+dVTf6pdkjxIOpGI8hsTjdBAlcqd+7dY6MAxqKCOht75OBvDcoxb5xlEFwPA6imkSNtmvECMAy5lT3Zp2nUQLXKhCWeNiVLME6QVabm9irVbSRUIZg1SmCY+pygk7Gevl4G1XOKlnWqpbWeXX7KkABiSN2u1puTNtWNPXp62vKsyVT6sARBgblhv0+4Ci9mGZQWBS6oBqIkEBvON9HXHdZ4dtWklnLASLKbiRN7QYv+Rgy7oe7pwGYBREhdOloBm6kggePsi+2IauZXUS4UWB2F2gKQDIIiTczhDotugCsSZZmYQbg6QJJ8p3H8jkHUkkSSZXr9QTtcSD8PhA+aLgsgqOq6Qe7hoL9LG1xpvNh4wcWaPDa4ppUCbkjS5CsIaI0iSLE3OAai3wS5nNAOx2IbUXP0RcDp7Ww8ul8Y1RfZkbmLGwgADaNyfjizU7IPcPV0krdF03YkzTDEwSSFgxeekXvUuzqK7Iyo5sACSytYklQWMRrAiN9jOA2sTYGo1Q5Ghg24gBjuvkm8YvUMjVExTB8pgiw3kCLRg5Q4e7QFCL3l5IkchJDFRGkKAFPtGRF7RlTLy5NJuQIGV23MWJWx1FiIAHsiDHiUUWJdQZTydXSAaS2AN26W+6be/EjZGuzctNBEEy4HUHqfQW8cEcxK1TTGyMVqTpuQAxAWLIXIWOpKnlBOOOGrq7yoxK0lcgBUPMQraQRNh7JIYDqRpOHpDu4gPNcNrSRZPpcsE32vJ8OgwOqcIIhpeRe0H7rRvhkVlOkCsjBlVoWRDopkGRZbgdSZidsaqGWRaRptMy3RFIkmwgTpIsSOtgbFD7pCtVplR9IFR1AE+MQ5knbFd2K3MjzkbAkekTb4Yaa1GRyEMJIB6NtDEgnzBkdJOIDwjUQVidQWdCqTe83lRBAAveBMg4VUZeH4i0HAAgFv3gOh6xEYymwASepb6SxZQo69PLBjivD3piqsEhVDMxU6WuQABHMRLG8RGwnFLJ5dqwWmpcKqknTcQTMHpqLHSNQge6MDVEnCnRHRzYZVgmJaYDCbptA6SbYnpU0BEqoOki9OpN56xH0jeOpxA3DRThWKraeYCIa9/YMAxIEm1hi6ctUVdUKy+KM6HblJHMlxFtXX4gaWQNnabO3OgVQIMxup1G/nOJ6TU+jobSIZf1xXTvEBQrW5QosadQ9YhZBYERtivn6+gFyvOsD5ygVAEQZJOn2ztE23wIT2GLK0VfM0VEHSlR/jpUHw6nrgm2UJReVtTKSBESzlQL7fTPXCBV4gvfEijQq8oSCoIgG9lI0tJInwwT4WoqBT8iqC5/qHdbqGNgX3kdD9G292ZDFfjyIVD0nXu9KsBzE+yRGwPx6nE9HtjR30VCYaIUEblpPNYQF9yk4CvmKlNLfLAQzLK1DIIMaTe0nYC3xGKVPMs1N6lTMvTrqyGkjkMzc0HUWA5VUGQSVb3GQLG2hxqgGKtVQCEpwQ0kLqB6QJOofunwxUr8RosWHeAr34Zn3mkqIASYtYH1BnxwvU+1GZNMxmKZZiQ4emoOp9cspC3AkXkEFtsWOzVCrUBRDRcJuKs6TqIViTPhpI8dPU4Asv8AEu1dEVW0OpW0HVEyo/PG8c0e0DIun5NkqnXVe5JmOkRMR0jGYVgL/CqD6Ho1iVNNyWZSp0rUSD1gksqadMiTivns33jKBT5vaCACBqACqBJPKgUR5YOU6Oqn3BaVJltiF3Nok6dV9/cMcPwXua7VKbCqQ2rXzLv7Y5j7fN57m46aGot8A5uIgEqSk7VHKghiNQ0xMaQTv4z0g4lzGbHcLpJ1K7oeQdQH207Rq/WMW+GF6tQ6aiElmLFyGBRvpHkPPJA29cXstw3MO/dJmKSCnzBpgb8rBVUQ5iD0sd+oV7ttbWUKGYVmpVC9RgNBkJyEgBW1HVAJKvbfmMTMYp993cgMwNx9FfZJUwAI3mJ9cWmpVKepCwU940orDSYYyRykaiRt+ghgp8LcZek+ZqUpUg02UQ1IuYXVAGsTE7Xv0wCWN8PYVW4iQdGmpIMFZTcgfZgmIgbDpgrwqgKlJmBq0yhC6SpZxezdBadjNr4J5WuyOEcuBIFOOrKSCwMX3G3qcdZtmo5guYqK5UB1HVhHN5iCfMCelsWW7lLrYNrcJZWCvUchmEOAjJ4DZtZM2hVJvghR4eflC0dTVFIJdlVQy+B54OmSLkAbix2sd6uYJQCjrQN3ZVQTykAid11AkfzbtKRq0yVqKABALL1X6KmdvgJONadzSglv8Sjx/IstIIjDUWFI01YF50kTLEKSw5hDGL+6/UoVR3dOmHq92yllqimCBEhlioYaRBMRfxFqqcTDKxZlJ6BeUECIO8yLHp914snnqWouAW5zALkjUQSRMiRpiAZtgqhtX7SYTpVGLVTUaiwBKtSaAs3ADMAVD2+jcEWgiRsrVospSojopYKbJ7RFgzqO8tbUkyQZBJAxDxHO06IIVqaisdTRuGU3ILNeZvMzB2xurnUVGpKHYOvdqNekHkMC0AAyPTeRE4butwq/MnydQVVYVayxpKRRkmHmSCwlWI2ItYSLY2YA7s1QIJhtK66ZT2dDBjINkYcp6xbA7KcNq0KBdqKDSBJqQWZSBzKdVwLCV2v4YoUKi0iyu4cMS6liSdA9lb21A6hqG/ph8o11VB6tTAKTVBJGpnhJbSTyyQXaGsrAEAeGwormqiux74srMBoRlaJ3LQQrUradRZZNiRivk+KAM+pVl1VxZSBSgKoHRRqVyRghmsoiUJLtRIYstIJoQo4IIn2uaWYEWgfA2szvLgqNkm0l6bimoAVYbU4gE8yJqimSZ16hEAQYxmWkiKNSlTK3OhiKjcvMR82CRYkamgEKIi5p8PzOkLW5aan+r1ANLCADpLSIg3PXbqcXKPDdatWp1uZyVNMFVBZWDTqYwoB6QLE32nNPkbkqqyWjSAplgPpQh7wOysbgsoTTpJBgg3JiBAxrOZZqjKaSiio9pWYlYmSUbmmqeaBGkRuIvDU7P5lmPd1cqCwYN3umqAAFIgGm2l5BIYRGIsvnKZenTWo7Av3cEF/o6SYHKYidpHjhJN8GNa4suZWr84TqQqqlIhWsCu5FlYCPaEyQYOKtZAzlClKmlW4ClggRltYaQXhTMeKwRJifMCnTqPWFQJQKhEXSgclTc6dNubdtOo+NsdZHiq1ahAc1AsBhoWy6SRp1KXX2SLGL+OGovk2pxtXz4HPGOHgtT7t/m1Ch9XLKKVK6YJIYlQDa/jM4HtkIBMBVapClWJT3g3JMQd4mBietxFKldqbVNKATpYENEAjSSII9q/kOuOMpxIFQ9Kk6U7oKkAqHaWVWb6x8z9LzGBRcraBvHSV8kGcpAqKepGZRYQSSp9orz/NtqPTp4Yg4jUKOUNRVA0y2uNUC4hzDHyPj5nDFw7KFh37U9TsCq1AYZUBFjcXLA7zb1wMz3EFR5rWZCqARJloYk+QA+JwJN7IxkxxSbBFag1R+7cUw8gkVVCuFIFzGrkiOnhiz8lpU1akKQMBtFVIkG53GloBItPha9+cxxWlUq0NLalepoZJMiDN51FlkhtzB8pGCnFaIAg6aVKNWhl5mYTNzEiCBE4bWnkhoWltAj5Q6ORSzNWkAVbU1RTLahqY6yJNrQTOkDzxS45n6neOz1DWJOlWanoDAaV6Qt1HWxva+DC5lKagJmqHshtBFzpOqN9MEjfa5wA1jM1QXelTVCCQkcwmTAUCT4YS3JFnN5pEKpXydFilMMWV9DtqCnmYe2RMECNjfxscB42i1lXL5YiVYAkiQCgJOqYt3bm8WjwnEeZ4jRaqGqM1RV0wWnWUUmQGYFla8e4dMao1KSDVTrtScqAyslNlJZTLe2fMXW8geWNJCvciz/Y6q1RjTFZk6F1JY26lQQfdjeC3DO0J7pdTibzzUR1PQ07YzD0C1AzN0qkoxokByNIqsELL9mWJJ8SPHBTL5xUon5WtMEEgOqjkUXAbTGvwuOkYGKvEK1D+qqVEcFl0oSTpI5vs3A2v4WxfzdBCr03GlnWOc8wkWuTAg+mMyqLqzvwwW7jfHUbctmKtbSvdqzIvLrVVCEqJAA1BBsDfeB0wLVadGq3e0AlXzMjSWJ5L6VUmTy9ZxQ7J5LNu1WolRe5JKBmJbUUJ5qa+Ek3sLneMGeLcCrVNBFSm+lCukEq2osIIDcrGJFzhyVdTcMidNr14i7xnI0KzA000s1QB6bVSqsT1Us1mNxA8RhooVEKinTo0wsggNT1gQwiQxlrwInw8MIPaPhutgaaFtMq/dnvABuNTLqAIPTzG2Gjs3latekjCoqd33RZ3ltToQSoAvNgDPjjK3dWKTVyaW3iX+KZGq1Z8zWRWQqqhSysFZZBbSCROmB5X9w9VSvmKL0lUGi+qrSLFabKFszKAYhmC7cwJHTBvP8LrvSinVpM31Ty6gRFyRAsdrT4jCLlM0aLV2RgpimCEMnkqQQDMzcG0zB8MaUU2lZmbSi9uBl4vwl2NbM5fuKTQO80ll07F2pcoFxGo+RIG5xHQ4G9SnTy9FBUq05Sq2oaYqzzsVMaR0K+FpjFXOcYr0lI+c72skJTZbFWsHJYQZ2C/HDd2W4JXy2W7stQWu0MxLFjIQKAzBSCw0nqQCTc4o7Tq7IxprZNX4+vqJq8LUZlKBagKoIUharVAQOcrq7qApG5BPgdowxLSp16y1XUUiurRA+bZzaaiAaXldmHNAEzsEutw2vlM8wzOunqLkBagNMd7q0lSCZW5E6fGYgxLwahUr1KNNEcMWGrSsty7wCQOhvtE9MEV3luUjGru0lpD3E6iVnXLvRpq5qaFamknXMFYWC6m8gkCBNt8SZvg3yWv3ThKophajKwCKdXs6tJZQpb6IaIEeOJ8l2YzQzK6ko02pMHLNUW4uIBTU5JBaDHTpi5x3gWaq0xVFaj3yhV0hiCyqXIAcqBqlrAxMR4Ywlq2vay0pKLcq6dCoa1M0mBytI03chtLMQWPSdQZVgDSBCwLYBotCm5KuNNgqvTqlAgFlXuwtxNzrM774ifPlabJUfU7gMS5KBCAQACYDX3b2bbnfA6l2MpoDrzvDyANlzOtjBmAAlzEgDqYGDJtsnfkYctk0qsYsnwWjUqa1qRqpgaKNN2Bh7L85VZhVYvGm0C8eJmvn8zQWsalRiyKKhSrBDJzSARymw8L+6MLXYPgWZ7x3oryqUbUzFElQ3K2qCx0uTyzBA2nBjtTwzNM3f1UATujSY0nVwS7NuI1KkQAI3bffChFNXZqLaXDBHEeCUUVa9WvC1pZaVKC6HddYIIWBYffg7k+8oUl7ujQipTgqVLOUbcsQplmlTB6EbbYSKnZuvUyglUXS2sUqnLXOpbaE094ymDHQkrHU4Z+DZepmSS1Wrl6S3upJBsNKeypWbXJKlYOFDe05bC109TjuyTN9gqa0walXKZeZJC94CYvDFqkMQJA0BetsU8hXXLnTQzHfO4OuosqQgPKsETF/aJMwNowZ472Xy2YVgcw6kEEGoO8UkAgSBpIuTcTvscKnCODJlGq6s3ktRGnSlVtQKkyvOogz0ncYXAuJJPjyDB1Zkw8tRpsGZtQA86Y6nWLGNhc9MdvxA0mbuaHdU6pLMtMhhrWAQdJIAKkEDbeOsC8txJnilRLBruuhNYNiSDAJB5QZgj03xb4Jw7N5lqivNMLBmqNESCLwJPQQBJk42lcbUvlZRuMZ6WnfjRa4jwirVFJ68U6YBMwr1QpuBEzTkgQDtJJiAD1TZSncU6wFNpMalJm7SY0gkkAkCJ8owR4zwivUptTVqVdQBNMM9FmgdGJjV4SVHj5rHDOy2aq1EprSqaEhy7fNSFNgC30ptAnrjUYJ8snPI4PaN3z/AEEv6RKzCmFLLKggQhiywdMkE+14YrV+CUalSm9bMZhDmY0qtOabkQBpOpSwEi/vxFR4dVNbuBTZqiMA6wW0ybliJGnz2MjxOGLj3yqpThaTNVBDAB1uBYxBnVBNsSXOzK5Vcd/Mhy3D/krM1B+9fQQGNMLpBNxAMy2neekeOF/j/ExqNOs6qHKuCBIOqDIU9NJbcjwvihmEqOGNEVqjEwUOo1gZgBlAFpNvf1nFXtL2crrUpCrTemopgaqg5ZuYkahJ8N/LFJxhV6rJqUv8cYNeF+upe7N9m0zVR2qVabKiBdVKVgNIiBE2kdMZm+D5bKVyC4XSNS6m3DbG/ptg12S7MpllZnqsWeCUVQqqRMcxkkwSCAAL4q9qeySVg1ZatQ1VEBG0sGCydIIAKneJnwt0kaeF6ONxfehkqjA97Bm5ZjG89emMq06G7NQqdJ7xlssACQYkDy9cVeG9kzVQuzBIaCrWbTa5tAEE+8Y1V4VRUn5ymTuAGm3k2nSTt18cbjCT3RxuS4CuWo5ZlDGsVmbFgYueoS/rjMHOz/Z7iIy1Pus01FCJWncwGJPRYvM+/GsGossEmroLcJ4NlsyWqVCzsXuwd0JkAiQOUWYTHXAjiXHOH5KuyDI1NQHtM4aQQDIDGwv78C8j2oHeBO7cByDyyzatIBsBJBjpip2t4otWrT0s4qU1KM3KttQKr7d4Or7sKeFxe6KyyRlG1L5f0NeQ7Td8hakqqqmH1uqlRaC0WCxt15Tixkc2a1VkLFNI9sbGCR+W4/6JPAi60a4UyHdNZJUkBSTtqMiSJ8pxPmO0FVXBgOzcukCJhtVo9MVhglKOpBHtUFUJfjz/AKHajVyVN2pZ2giGC9Op3xFOquqIAsFfUSSCB79yNzPbGlWqotGmaShdIBZSJB2EHbwgRhd7XcU75KVKIM6tKjU0kQFNxPS3jGHDs92Ay2WpoaympmbMX1EBGj2VAOkxsSQZM9LYi4aZUOM7l7LtfGwdX7QKJYFnAIDotyOaJWG38j436HBXsx2vWpQC0aVNapqmQ1Uq2gX7w0xIJDQPUzAxDnCDrpsdSkkGLSPH164WOD02o1c0IZnSmVUaogMdRZRf6inoL42o6ltyPM6lG/dHBuJ/KHRKyh01TBhoJkAg7KevniLOlqW1TWpsj7SPAz9ID3H8FarxquVhHZma6gKCSbEbLO8YYKmakJT7qKiaTBhoZuUARNydr3xqWJw3YYs8Mj228zOz3bKic6qZpUVUDKK7PpZGA3VlIaCQB797YP8AEuN02Q1MmyAloaq9apVBm0WLQNpPjHQE4Acf/ZhRp5apUSqz16SmoynSUYCWdRyypCzzEmSNhNl/Ks9PJ5U047uGDEST3mpze0RvB8hhd2pTqJzd5T1TGulUqVmvXplki6hhTJYGF1G8iDfa52wM4nx4oNZ2V1BUmBAYag24HXfFLhvEqrVBYMglqhsoBHs36nyx3xSv3+XqnbU2uD5Rv02nD7txdSLRyqUXoLWc7bTDVstkcz9EkVdbESY2JOkDoFHunGl7U5Q0nYZLLUqo0lFKPobm5pdoVAEBO4n1wmcPoI5mKVvqsdV/LRti/WyS6SJA8N/+DHOScr3PQaXE6uXXVVy9Oh3kFUoPrIAi5E8skqd+l4tivxDidWnSGZKpUolgKiBiugd4oOoCCV3GpZgsNhgdmauar1qnc5dqqUzMuh3cagBJAYxcBZnwwOXjFWpQrl0HcFSmoWXXUCjSAZLNs1tiZ8sdSwyUb9fMo88V7KfN71+A72j7X5ZayPl6FKpye0GaVYG0s66pHl44v8W7rNaa2WqUqdCgWWoFd2WpIDNpB2ZdKmIHtmTIv59SoJpg1Kg8hJ/IfhgjW4mKOTopRDQGZajFRGpiWje8iBMC0++GLG5SpGdcVTe1fcbeKZhc4ndZYJSrAyrVOVLCdDGD0Eieo8CZU63aerT1JUyeXqVFbSToMmAA0lXEtqDEmJM+mITxdw9MkAh3GyAMQ1iRHkTjnjLUqmYqupsW6sVuFAIshG4NpxTNiljqweSE4+z49eS0O1+lUKLlqVQaiyvSiObk0OzFnBAJOxHnvgjxLtxSr1adOiFErLMjsV1QZU6p6bQfjhK4vkisBmSmGTUAwdmYXup7sCDFvTFrsRlB8pmVcU0LAgGDIiIIHVsShFWCyO0q9fEd6NV6p0qwWBLObhQIva5v0xZrZp6JApPq5Q0vyBmJO0BgpgSATG98DXrd3qWmi6nlQRy842Bj1O89fHANuK11GmozK4iVPQgWAHQDFo4nNWbzZ4wdMYszxhl7tjBetqnT9ZLcxIBhQRFvwOJ+HVzUe7aQBLEXMTFvPC/kcz3lJe9WQruwJ+lIYdAIEMdj4b4tZWvV7zustM1AYDcyhgu5k8qwPHp8cODUtNlI5IuGr8DFUzSpUmirSRzv7TGbDV4zE2HxwG492rqLQSqVpQXhdYNTnRhAjTK6gHGqDtsMD+I8KzWVQd+/t/TRzGoD2TEQY2tsDGxwOy4NegtJksK+rXrkwoZjA3vqjfrirw0tSe3qyKzqTcKp/wB7BvLZ2tWioaRRGEqoIYACxM2Mkg7jwwN4t2k7mrTXSYWWJYcrdIjcruLfdgpms+QoCmBA6x08sJ/HagepzgMVUCSzCNzAhTO+Od10OzLN44rqxnyvbSg2lRRy71HgBFVrsTYQVPXzwdzOTp6Dro0O8AJ0KgYAjpJFz7hjy7sxSK52iUHfsHkU1DEmx8VAgbkyLA49P4rlK6I9RURyEPzSuWba5nQFMCTE3ixw4xOXHpdyf0MocdYqDrUeRsR5R0xmE9O2rQIo0zYX1G+NYt+myeH3NfqMb6/Yr0KqopVGVQ1iwYayLWLC4HkCBiJeH5c7gsxsioxZmYnre/oATj1XJ5LJVFD0qDOrCxUNpMbwNUT42nEmZTI5dRUq0WpCYDaSCT4CGkn0xyy1y3lItDtGJLTHEr+v8WIWW7C5taFT5p6aVdIWmCS+oGdbKDtFoYj0x1U4LVySkt3S1GFmdgK0HeEXUFHmSpwz0e0dNn+byTBGAh6+YampUbEKZAn7Mzi9Wz1EggJRk7fOlr+he5nyxqGSaXsvYhkglP8AciueFX8PYVuD9iXVkzNWqqOrCooMtU1DaQIVR5XI9cMb5HMuOVqenqFYq3u1QD4bj1wN783U7j/p+WOqvEGUqB9Ix6yDH341fidenf2aXy9MC5nM1O+YVRTyoAgK3O9gYYnVpbVaNPLBmTBxb4b2VzNV/lVNO8Ci5uveqBEKvUTBmLxGGvhGZo69GZMkr82NRB5TBsCJBJtPgcWO0HFcjl0mrSrF96dPvKlMsR594IUdTBjwJtiTTTuyUsjf7UY2/r/z+Dz09l6+Uy5d1FNpgPVOkX6U0I1MQDcmLdRglwDsrmpSv7KErU11HgtEwRuw8iFi9sF6fakk6TwyGKkjVXqM0HqFYXF5xzR4oYgsTFvhbG1Nz5bBQeJe6rfXZ7f7+Jbz/CM5UovSQppqqU1KwITVYkizMCJBIBN8L6fstzVPK92a1FgWDKQzBkhpI0EidV/gMGqvGHFgSBYeV8MHZlldqvyhAVAlSWgkqYYi4lbg3O/ljcm+Ucs4OrZ55xTgFXK5cB6lJVqNDSQap8WlSRTX2VgnVfriDKcSyVF4zlc1KLKQFpq2omwuQZUATsZNsO79pafOaPDRUpgyrvmQpcMZB0mSA02E7EYNCtlwAWpZceWvVHvLifWMSc3N3q4K/wCHG46Um+tp+Hm19jzT5b2dEd2Ky+MmsLfxHAr5JQKlxXRZlhSLOzKpuFJJEtFuvS98en8Q43laCqfk9KpqcqEV5ckqzRd20iYF7AegxXpdp8uw5sktJj41O8lYEGQIBk7b4zLd0mGBVctNr5fh3+CtkeNHJ0Ey9TVNEaGeLax7RBseu5FoG+FLtDlGOaVK0UMvUXv1vIPeOXDkAiHPNYkbgdMM+Z4hSqVT82pUySCNRY9ZJkn44KnjVA02NTLrWaAQGcrMsLXkCxkWxWV1szbhWn2ePXVHntHhWTNQI+ZUJv3gDMYAuAA+8ncnpixwngerNVKOUdMxSdGGknRqKwyuuoNDDcAkeyT5F2o8QywKA8MQCpqKMawIJEmLrqAgWgECwttglwnO5c5j5PUyJy5Ks6uHlG0xIBGm8Em97YjjnplaYZalCtP3j08kmecZbsPnBW1VKROiSxIKrpWdRv4qDAWRJ3w2cX4wtWi1F2U0mQgIICKIkNb2Spg2iCJwVr8cypVgqEKwIvUfVeft8tvDaRhay+VoJWDwWVdkdmdevQk46pTnP3mTxYlFPYUsh/RVNSM+hNTdWWpVaV2jlblgj4EeGLdLjvB6Qb5MXpMwA1RUewIMQ0i8eGHXMdqMhRA7zICpP00VdM9AQTK+62/hGL+T4llaiLUTh1EowBUwDM+Wix6HEFttZnInGetRpPg8+4rUoVKQ7jMAuWVwrEXJB8AIv4+WLVTsNmczlFqIcvUcgkVabtq8dLIUEETEC+2/V3zefy9NSzcMQxsE06t/NR64rcN7WZM1u6qZR8ozAFSxMMTtOmIkbG4PjgjOUElZqcO9ucY9N+H9hVPZ6uEDVEZEpqKYJSAD1A2sehPvvit2T4oiu5Kt33ssu3JIJi3KRAN98enZyrllpu0AxIgs5lokKQW9DeLYVk48yQlpi8bD4WJxreTtspgfstJbFPPt8uptQTSdQ1LzgQUIM9ZaJG3XA1OxubpUR3dNiyaixtqcsRdB1gTA3g9TbBuln+Ym0+g/nbEmV4jlhJr0zpn211cp8wp9n0FvTZyk6pPYcoNSU1FNoQ69VipAcAkRcAFbjoYvaDP3YhynF8gCyZ3Lr3g/0lMsyP7tY0tHS49MenGnw1iToDm0kJVf8jBP34jqZLhnWgp8NVKoJPqyge8nE4poXaO0RzVUafroJHBu0HDUzE5YNTZkKTp0ggwYux5jAj4dcNFDiq7qxIH0ot+mIaGVywZicrl7mw7sNA6ASD8euLFXi6gcgUDyAAt4QMVRrGnFU0LVfsDTqsz0afzbEkQ7Ab3AF7AyMZhkTPKROlT7sZg1T/8ATMPEr4R5lke1bUatKprqVCjSylAqwBbZ+Yg3vAsMX+O9s6WYrd4orSRB16bR4QSAPIQMKFVfOMdUCNLAtTk9WDkj0hYHrGKZ4PU1I5cOWWJ6oOglxLNLmH1P3pMQCWn8QcE+AcapZWoalLLDUUKAsWaJ6jYT/wAx1wDpAf66iPVav5U8TrUFv85ofwVf8LEq6ClJyepjT2c4oDyMTqAJll0gi0ncxe5/tYKZvPBR7agjmUkjpcHzwvdkMoGrPFdallkAOBp1jUIZBYgR78N60VCxcAyBA6X/AAk4KR6GKcpxtiBV7RVXqFnLyzcxEE6QbBQbQF22+N8HONdsxVrh6b1lDhSwdQDrpzpIhiIAO1oMwMAOLcONFmRtwLMLSp2I/necVM3Ud1pqxo09iCAwY2i5CnHT2nGqVcHn4ss4Sb69RjodoXVzUWtU1n6Uc0eEnfBLgnEQ6uC8sDfUNJgx4m/W+FBUaAO+onT9XWT13Om/vOGbsrk0NKuzMtQllB5bLploWennbHLGCizp/UTyOnX0QRz2YApudQAANx4frgTw/thrqg5oVBTWkyBaQDSzqVliXFgDMAbwPGbnFckvydtCKCIYkC8AkthTr1GA5e7E/Scx8MdCh+25IjmySU1EMNxZ3plGrtcRBDaT4j0Nx78UqNEqZAoDy5/j7HuxTydNp5szRHqwP6YKJSX/AF+XPvb/AIsc6VcBkyPI7kEqnaOq1GjQJoU1oFnD01qCq2rVMnTH0jsBtjH4uXChqmtpMHSRYmbkqOvrtgacqpae+oG0QCf1x1k8qpqoupGGoHkJkRf4W+/BptmseWUaivH1uHCxEeo/HEI4zTRHmroqgsU2a8ELIINpA6GwOJqmWBYc5va4BP5YVeI5AmuxgagSb2lQPutGNxhafwR0Zsvdpbc7BrMceqVdDVKyMyCByQALWAFMAbKfcMEMn2wlwc5XDJTpsKYVSTqMctqY3E3PlhVpUQROql/4g/XEGaBAOl6JPSKq2+LXxFY0iL7TJqqX0Q4pxGm9VzRcugVekXM23PSN7+IGJjmDG8efkeuF/s5lppksTqJ3Qgiw96m0XF8GkpQbuwUAEMBBkzIB6Hbp16dKuPxOiE9SspUuPvTLhHFydUgnyIH5nr8ZC5jM1wSKWYqIsyBTqMq3JJ5dQhpN/OT1xYzFH52oFCAB2s1QA7+Zn342KR/7H31l/wCLGdNM5MmVyWl0T8A4+9CoTmKmYr0yhUoa5gEkcw5/AEX8TiA8ammA9VGIESwJa1gCxWTYAYrZijU+jVoJ/wB7TP4tii3DHcDU9IgsRqDqQPM6ZG56Sbi1xgcb5DFmlidxHrM9rsolHSldqjBQQO6YguFi8gAg3xx2d4h8pBMnvoEqQFkHqt4IG0C48MI1RKlKoVemkqbqzwD7pDQRf4YZezmQFRub2VHQkXO3XpH4YrGCcW/AeLNJTUfEbhQItBHl/wBb4X+M8dppTdUqRUECVvDhhIgXkCb9MXanCbOorVQHH1yQLQIE7Wx55zbt3RY7k1V1T53mcSatHVkyPHQxcM7YrROo1KpqTcqLEeBkiR5RiM9vn79qmklGnUGgmCQbDYQRYeo9Fuofsp7qgP54l4ZQ7yoqgRqIBAvbqcWwRTddKOGc5OWq97HJM3UqkMPm6cSqgBdRbctBIAUbR44tI4mxmI9P+Qx2OGIBylk/sbH90grPuxVrZR76agE9dF4j1iZtiW1no0zupmlm4IPwxmEntBQc5mpDGJgS14AAHXGYDlebfgpNis2DHF+GGi4kEK6h0nqpH4jApknYEwJMXgeJ8Bjt7RUoqSOOOzo4GOox0lPEvcnHCaGH9n9bTmHBtqpmP3WU/hOHVKhaQTBmb+B/k4864Fme5zFJjYaoY+TAgz5Xw8pmwXPNAMRNpB2id8I7sEvZoo9rclrp6utIT66jt7hBwj5groX6yk+8WIP5Y9Ez9emKNQ1XgEEn4iIG5Owx5rUYMAfP346FK8el9Dn7RFKdrqEOJcYpvTCpqmetgB1+kb7YYewjxl6w66wf7uEunRw09j82qa6ZszkFbG+lWnp5DEbM43UhpydYSQbw2k/j+eE3tFkxTqug2Bt6G4+AMYN5TPKKzoxguQVB+lygGPG4OB/a9eYHS0GVDEQDpVTAvf1xTHLleKN50pJPwYBoAADzxOvLY7/d+GIVrKBZZ9caZyemJECwtXwwX7P/ANdPkfxUfngBTp32wY4NmFRySQtgASftr+QwG8fvIZneCP7QHxIGAvanK8uqIIH4XwWzxhSfBlP98YodqGim3u/H/rjUHTO3OrxsVMv64r5hLnElJoG2IqiA9MI88eezlH/NUHUqT8SRi2lJhuZjFHgGaU0KYBvp0kTeV3/EfHBNRe+/6/8AKcEnbPQh7q8hU7TcuYMGzKjf3YP3qcCWreJwX7S5hHrAoQ4CBSQZEhmt9+AroPDAcU/eZDWaLg4iRhfEz0gcR9xgMEyPJEmbyTvj0Hs/S00pNtV/dGPOqKQZ8sek5bOUyiNJVNIjUpUEAWueX78Ucqx14st2dLXb6Iud7LW6wPhjzLi66cxWAt84/wD/AEceh5fOJIdmCarwbKLxubbRjzvi1UVK1RxszEj3nE1wy3aGmkVS2GHsjlz3msg6YKA/aMH8PxwudcNfZLNK1J6UgNJfzmNx4iBfFIuov4nPiVzQ2ZiqOnXf9cUqlXmtZBA+F7+WJmy7MNasFBEmbx4xgTxBvmKuiboxHjAFz8PxxOjucqTEjO1hUqO/1mZviScZiLTjMI88b+JcSpVcpSV2BZDpXQZchZXaJAIAN/LFCpxEd13NJBSRo1mZqVI6Mei/ZGKQbHLvjduqMm7DGwccATiVBGMgdBBg1WzXeZAhrd3CBifqkFYHjcDAcY33c4AGjinEUrZZWqDu0qgE+JPWBuTIPTCnm0psw7pSqKIE+0fEnEunbysJMx6eHuxorhgQimMW+GVe7rU38GHwNj9xxFpx0BhAWe1WeYZtHUQ1MKY81aRg1x/iqsELJZkbQttqii/lFsLbJud53JuT7zjpF/T3eHkMICEZfG+6xYxwZwwORSx0yWx0oxvAAc7T8TCUJpnVrYQ3SJmR8MUe1Gc1d2txuY2kbifQ4HVqxZBTJJQGQvQE/f1PxxzVcsdTMWIEAkzYbD0wFHkk1TZXFPHLUMWQMZgJh3shV00nWCw1yfIxb7h+OM7KZ0rla9QLqYFmJ6jln4YD5fMvT1d2xXUNLR1H8k44oMUVlQlVazAbGPHCAiFO2+Oe6xPpxsDDArmgMcHLYskYyMAEGW+bcNGoXBGxgiLeeD9Ti5XJaUupK05tYE3BB2MWv44DFcR1KQ6jAAf7W8QOlKERs7eBjaPKfwwtMuO2JJkknpczbwv0xy7YAN5GnS71e/BNKYaLESCAbbwYMeWGfhHZ+lSdytRK1NgI2kCZnz6XHn4HCnqxYyWbak2pDB6giVPqPz3wAHeJcTYVxQpPCKOaeYgm/XqLX88Ue0uaslNWMxLmdx0Bi3nHpgb8qYVjWkByxawGmTuI2jyxzm82atRqjRqbeBAsANvdhmnKT6lXu8ZjorjMZMk4GOu7xmMwwOlTEoXGYzABJotjcYzGYAMK41pOMxmADAmOgMZjMIDYXG9OMxmADnGtOMxmADpRjZGMxmADhlxzGMxmBAb04wLjMZgA2BjCMZjMAGwcbxmMwAclcaIxmMwAaOOTjMZhgcGniNkxrGYAOSmOcZjMAHJE45KYzGYAOYxvGYzAB//Z"/>
          <p:cNvSpPr>
            <a:spLocks noChangeAspect="1" noChangeArrowheads="1"/>
          </p:cNvSpPr>
          <p:nvPr/>
        </p:nvSpPr>
        <p:spPr bwMode="auto">
          <a:xfrm>
            <a:off x="118666" y="-144463"/>
            <a:ext cx="3302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600"/>
              </a:spcBef>
              <a:buSzPct val="171000"/>
              <a:buFont typeface="Gill Sans"/>
              <a:buChar char="•"/>
              <a:defRPr sz="2000">
                <a:solidFill>
                  <a:schemeClr val="tx1"/>
                </a:solidFill>
                <a:latin typeface="Arial" pitchFamily="34" charset="0"/>
                <a:ea typeface="ヒラギノ角ゴ Pro W3"/>
                <a:cs typeface="MS PGothic" pitchFamily="34" charset="-128"/>
                <a:sym typeface="Gill Sans"/>
              </a:defRPr>
            </a:lvl1pPr>
            <a:lvl2pPr marL="742950" indent="-28575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2pPr>
            <a:lvl3pPr marL="11430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3pPr>
            <a:lvl4pPr marL="16002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4pPr>
            <a:lvl5pPr marL="20574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5pPr>
            <a:lvl6pPr marL="25146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6pPr>
            <a:lvl7pPr marL="29718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7pPr>
            <a:lvl8pPr marL="34290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8pPr>
            <a:lvl9pPr marL="38862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9pPr>
          </a:lstStyle>
          <a:p>
            <a:pPr eaLnBrk="1" hangingPunct="1">
              <a:spcBef>
                <a:spcPct val="0"/>
              </a:spcBef>
              <a:buSzTx/>
              <a:buFontTx/>
              <a:buNone/>
            </a:pPr>
            <a:endParaRPr lang="en-US" altLang="en-US" sz="1800">
              <a:cs typeface="ヒラギノ角ゴ Pro W3"/>
            </a:endParaRPr>
          </a:p>
        </p:txBody>
      </p:sp>
      <p:sp>
        <p:nvSpPr>
          <p:cNvPr id="15365" name="AutoShape 34" descr="data:image/jpeg;base64,/9j/4AAQSkZJRgABAQAAAQABAAD/2wCEAAkGBxQTEhUUExQWFhUXGBobGRcYGRwcGhwaGhgcHBocIB0cHSggGBolHBgXITEhJSkrLi4uGB8zODMsNygtLiwBCgoKDg0OGxAQGzEkICQvLzAsLDQsNDQsNiwsNCwsNCwsLCwsLCwsLCwsLCwsLC0sNCwsLCwsLCwsLCwsLCwsLP/AABEIALcBEwMBIgACEQEDEQH/xAAcAAACAgMBAQAAAAAAAAAAAAAFBgMEAAIHAQj/xABEEAACAQIEAwYDBQcCBQMFAQABAhEAAwQSITEFBkETIlFhcYEykaEHFFKxwSNCYnLR4fAzghUWkqLxY8LSNDVDU7IX/8QAGgEAAgMBAQAAAAAAAAAAAAAAAwQBAgUABv/EADERAAEEAQMBBQgCAgMAAAAAAAEAAgMRBBIhMUEFEyJRYTJxgZGhscHwFNEj4RVC8f/aAAwDAQACEQMRAD8A5pcwTDdWH+0/pWpw/mPfSumjj1pWy3eFlSN8l5lj/aan/wCJcMf/AFMNik9lcfWu0oNNSHyvZ/1AfEH8x+lMAw9G3w/DiCcKzi4d1a3lkddQANKh+70Vo2VHCiqGFsd4U6Y7DzhgfBl/p+tAMDhx2ig7H+hj606NZnCH0B+RFcRurs4KU7nAbt0lrRTQCQ0j6gGtcFwfFW71rNZlc6yyspAE6k9Y9qceBWvi9BRjsqoY23aabO4N0oScN5V592ov2NamxV7QlyH7RLRXFDztqfqRS0qmnj7VLBF+yQBqhHyb+9J4tP4UI8qhC8S3Rfg+OFrNmXMGyzrGgn+tCuzbzrdVIq0UmhwJCDPEZGFoNLri8wYBYYC0CQDOUZtuukz60G5n5pS4iCxdKFHDd0ETHSa57BrCtcH0bCuW6m0URvYyZYuSZ1JJJM/nVVsYnUA+39Kqsuh0qBlqpKuArr8QTop+f9ab+IYsDBXJ2z2/OufsKbeI3JwN3ye3+dEYfC5LTbTRjztBhjCfhCn03+R1rVeI3AdNDQ1T51F/xYZozZo0k6j0H9qFZThYOqfOD88Yq1ozdovg+v8A3b094PmTD31AvJlJHXUfPcVxBuIq5aEaQRmhoXXbQiQfKjfC+NkgK1plAG8jw0mYqwUbDqug8Rwdi1dXsCuVu8QpBEz5elL3EuWQ37S/avupMgpcbKB/KCIIGmlRcLxoZ7YUzJgj3NPHGOa+wti4tvOhYDKe6YIMnY+FXeNggQG3v965xxblvCGxdfDorMEYwxYspC7iTINZwfhFtbNv9nbzZFmVGY6b6jX1p1GN4fjBmH7K/B0IymYOmndaouJ8t4hFBRVxCASACFdfIE7+FCI22TLa1bjolzswNlA9BVLjUnD3R4ow+YirF27eBZRYAI6XLhVx7BTpQ5rt57lyy6W0AVZgsT35AAkDXT61A3NK0zg2Mn0Ku8JtFLNtPwoo+lXBdI61Ux+GvG5dKXLaWw7ZQLZMLm03bwihJW6b3ZnEHLkzFlVRrmgDUHoCa691IFAWE1cI5fuYlWhu6lxdCTs2/wAutVuYeD/d7pQnMIBBjcH+8j2q7yNxMYa6Ve67pcgHNEKejaDTwP8AamP7RcCDaW/+E5T6E6fX86l24XN2K53A8Pyryozjh4VlCRaQfHcauXWz3Wd2iJY6wKrDihFW8VyhxG0pZsNfyjeGDfRWJ+lVLfCcU/w4fEtG/wCyY/8AtouopHSi3L+OLXkUkd6R9Cf0pvNikzg3CMYl+0ThMQFDiSbJEDYknLoINdBNqjRGwqvCpWrcEHz+lN+EtZsOw/haPkaW+zpt4Mv7Mj1FWerxqDgiQR/L/SjOWhnCxBX3/Ki9UdyiBR5K8yVNFeEVVShvErBOWMPbvbzmcKR6SDNBsdw+yqlrvDmAAklGQwPH4hVb7TrF02rLWhqHIO2gaANyOsVy/j7463lBvMgMyBGsR4E1ZrS40FR50jUeE/C3wwjW1fT6/kxqN+E8LOov3ULGO8rb+61ypbOKbU4h48S0D86hvYNt2vsR45j+pon8d91t8wg9+2r/AAur3+W8HHcxyD+cRWNyNn/08ZYYfX6GhVnDWvuFtgVuPav582YG4wBmPMaRV/heGsYhcxz2yBJDFT1jaPeoMDgLpWErSaW1/wCz3Ewcptv6N/UUsX+C3QSMoPTR1/KaY+G4fD3A5DXxkDZvhGxy6Dr6VSbg3DXBP3q2lwjUMGDAkddNYob4nDoitc3zS5iOHXV3tP7Cfyo5if8A6K//AD2//wCqK8O5Uwz2wUx+y6lMxiBqY0Oh8aqYO0ThsSqPmhk7+0gFtdfEDbzrmtIa6wlpiDPFXr9khcQvwrKD3ss+gNArdzKNN6ucexEX74mZYKD07o/tQ2yNR6z8tZqg4TT+UXtOEQLuZknxb+0AVXu8SboT86H4rFGKqm9UqlI3g+NXLNxbts95GDAHY+IPkRpXYOJP99wGHuWVLB8py7wQpBBg9DIrgqPNdW+zLmE2cEyE91MSN/wOuYgecqx96h3CLEN6V7hvAblpxca2yhQTOnUEevWiiNi8K7XFZ0RnYxmlTmJI7u1OPG8VbfAl7YOV8sGD+OOvpUHOgVsGMq73F3EHQHx1qNNN5U6gZTt0H5Q6zzUl6FxVhX/iUQR89vYiqnF+GWWJexcMhkXI/wATSwjXwUsPnQHB4Zi6jXcfnUnEGYMZbKO0gkmBoAdfLQVdgJQcotDa8/6KzinL2KtwrveUFoZgqkZYJ0IGpJAETNU8PwPMGtzfZpQyBDwA8gyRC98VbfnpbFoxf7fQjswZ6EbtoBB6e1LeG+0ZUfM9gBWKhmDBnygQQoYQD8J9ooenyRieL6H8FHMFyY7Zybd+4O0CgG4oyzlXWW/ESfSuk4K12+GuYPER2ioAVLhmywMjkjrMa+XnXvKNoCyCrh7bPKkLGgBj9DXP+YeKXsPxW7fR1At5QQQYK5VBX3+h16V1Uu1WFHe4NhVYq1syCQfi3G9ZV3jHFbVy81xUuANBiOpUT9ZrKXI3TocKTpg8W/Zl0UMY0Bv3TOkjUzE0ucZ+0RbKRctAP/8ArOIcNoemUE/OKp8X5mOFwHbaZygYINgzbL45QSB7VxjE3We32t1i1y5cbU7nqx9ASAKcJ0rLBJXY0+1tcuZbKz1Q4pgR/wBVuD86NW3VgGUggiQQZGvn1r507eD/AJ/SmLlTmm5hLgIOa0T37fl+JfBh9dj4izXUuIvldqyUy8H2P+bik672t5Ev4XK9m4uYHVT5Rp3p1Guxpl5VusU74hhoQas7hczmlbwghh5MaKihNtv2jDwf9aLVRyuF6K8r0VlQrJS+0t74wqnDuqN2qkllDCACwBkad4LUF3iGFuMpv4NDNpCWZU00uFhtOXuGD50U58sB8G6mBJXvH93X4vauYY/jWHS6q3CYNlVDZyCQrGJ1jUGrxxOcSb2Q5pWMaBVn8JR+8rfu4lgAiBrrqo0AA0tqB0gFfrQ2xidT/gozwjl62yOxug5p0U6ATUVnla4zQhzLE90axSpmaHEFMtx3FocEz8S4Bhvud3E2rd1FF1ezBuP/AKeS0W2bUZzc1OutXbfK9q6hui3cRiz9xblyFh2AAGY+FRf8bFniFnD31ZsK9pFK3B3czBgrkfCQBCkeX8IroT4fDqQodlR8xlScoJMmWHwyTpJFEa4abQ3sIdXkhvD+RsE+Gt9oblu5HeYXmDEyTrmJHQdKqYjkfh63rRV7rszZWHaZiVNp28PFVMjwqDjPOS4G4lmUvK+bvi4JUAaF4G5Hh4GgN/niy2IssjKQgGueTItOupO/xDWrCuQoKfcDyzw/DkENcEiDmu3ADI1mCBPlSFdvj7vjTanLmUpqZy5mjU76RvvU9/nZc5S6UNkrJk6kncCDoR40Dxt5VweK7M9wm2EMzK5yB66EUQW5pAKTmIbNEfU/Zc9x+Z7z6d5rhgepNOPDuWosMYl2Uj000qfl7hKsl2+Mxe0VjKFcw+adCNtBtTJhbd57HaBWWGiCsE+xpHJL2nSdqWxjMY4aubXFLqkGDv4fmK8pl5m4cWuM6ZzOrTbKQ3XfTUeHWl10Iphjw4WlXsLDRXiMQdKP8uXsSiu1mYBDaGJdNBHiYagSnbaulcm3s2Bt2rYRLi3HYu2zhuhO4+FflVtD3DwBVa9jSNZoKxwPn/F3E+54gBoJcuykOMrAhT0IzTrVnmn7R7t6yEUKkQWK6y0QYJ2GpiqHG7/Yo4uoBdMywkHXTToRtr5UpXLD/dQcjZnuTsZKKNPaTXPBYAHcn8qjDre8s3HHyv8AtXMPzbibZDC4ZGuvl5HSrPE+MXcelu3oq5me40xLEaaeEAwPGfClPFkjSCPWi/LjMq3HUr3EzZXEh4JOXyMBtek1VzqbYKLEzU6nC1Sx9jspzENrChTpHjPn4CqCYlZXMkgGYk667Vb49rcLD4W7w8gRt6ChU1wNjdc4Brtk1YDmbG5ktWcVcVLrgBQxGQkwBv3fDTpRTit/G2rf7ZvvCuIDMC2Vs3Rhq3Sl/kwlcStyJCSdRIkj89z7V0w8YtiAzMp/dI2kjQEAan1oohsBxNDjhD70ElgFnnmvp1VHD4hMo7e663YGYWyQoPkOmkT5zWU03cbggf21mLkAtmOskAyZM6iDWUUGAbFv1UmGVxsOQf7b7wGEtomUDtFkKP4TEmK5Bi7xNq0OgDfMt/4rrnOHDLd4G2xfed5M/XxpLfl9MnZsSGXY+uv1pWc6KJ4Vcb/KS0cpJmreGuQOp8vGmAcnFvhce4onguRWQo7PKhgSAPA0L+QzzTX8WQ9ERscz4zheEbDlMvaFHsmVcWzmm6NCVg6d3eWNdJ+zjnJMepkBbyAZ1Gx8GXy8uh8dCVnF8uo6C13jauOzSTMSpMgH4YJj2ody1y/ewt3D4izkNy07W765gou2ye6yzpmymCDGqr4USGQyWOqpkRthI8vNdYZovXB5g/QUaFAL7hrxZdVKrr0n+tHrZkD0ozggA2twa9rWsqqsh3MeBt38O9u62RDEtoIgyN9N4r5o5ywD2cXcUnOCRkcRDKNNIJj0r6E+0n/7Xiz4Wi3/AEkH9K+dLOJNwAbuhZ4AgZYAP5VOo7N6KCxh3/7I9yPfuNe7JkN5RqTP+nprJOmU7R8utOnDsellnOXJrqD+U9fKgnJWFa1YYkd667uRMaAZVE+kn3ps5KsWnN5byIzA9oCwBjTKYn0FXnwLZrGxQsbtOpe6I26KJGXEXALtsMnZspzDTUqYnxECvF5FwxBNiGaZAvMzLPh3WGnqDQzG8X7TEMzHLbjKgAMBZ8vGmngWFe+W7NwiqQuYjXYEwD16SaO3E7mIBx380q7N7+c6BsenuXO8Rgr1vEXLS4HDm4SCYDyxBzAwXy76+FAOfr+LbEoMWirc7MBFQLoknTukyZmu6cV4MrMri4Fu2wQGZe6wI2Ou3odPeuU8xcdv2sbbnIDaylmUymq3QrZmH4XPuYrPF95V/Fahb/juqXPnwr94lG/6SP0ppxjRw5xqO7YkHyYUY43x66ii52mI1HeJtuLSsdgCRlOkVreu4W8t5rzMMM8MGgzBaUmBO5HSm9GmxYKzpPHJHW2/X3K99knD7yW710gC1dChAfiYqzd70hiPOnTiXEAiLbKPmiZVZEn/ACKSW5uwqgJYxXZqBABtMYjQRtpt0owtt71pLiv3mGZiHdJJ2YKTopGoB+tZ0wdWqvyvRRxNZQLgUQxdoPai4okjX1rlnMPAezJIHd6Hw8j5flXQL182lgmfMmT8+tK3HcZ2ikL13NAjdSI+IOG6RcThijZToRGnqJpk4beKYe0V3An6k0OvXTib128yqFLrnyCFUQFBHspNO/BOSma0txXLhSQ6hZXKCdjILHLBgCtnHkDHEnyWBPHraBzuii8yWMVhguItjtAvd2HeXUqD0nzrV+LrOXLqBIETp5RRLEYPBMnaLZAFsgKRK5j1kfrQXiXF7Yy3UVY1Cou0Zdz1mf8ANKDNiGVmtln3piLLbDNofXw/KhmziGAZJI3BG3r/AEoPzfgBbtFbC63GMjwGhIHrA+tTf8ZC95lZc2seP8s6kUNxGMuXbudhACEKp8WjWlMaEvkDStLKmayEuB/So+EYrLaS29sC7LgM43EgxPqTrrtWY/BrbOiWlncgzv0AjU03cKxpW0gaDIkg9SRJ3kRrv41rewuGxcgWltsBPaqAI8NviHqP0rSk7OJdqB2WND2q0N0kbpd4Pbs/Av7PX4jqGJ3nw00HSmLD4S2zElzavKVy5oCmNZmY0HUTSfiMObblTHd6jY+BHlRXC8NxGJsE2ms5UBDdqSG3zDLAO/6im5No9I2CDCxvfd4Rf9o1xDlfDYm416/xAi68FhbyZAQABGo6AdKykniOEa3cKBGMR8SAGconTNtMx5RWUr/HZ6/Ipwyg9PqukYpAWkBj4wR9KhxfBluocw7NlGlzrprBP7y76Gprd1ZDZjAJkHf+9VOM8XlCg7q+PiZorIO9FEbLEdkiJ2oHxdECucKyAXM5AnvAMNfc96NelMuA4igESIFLRhwARMEgakbjSD060Lxlu4AVtkgkdTJpGbsuRp8G4+q28btmF7aeNLvp8E38X5n1CWzoBJPn0FXODYhiq5uilj/MSaSOHYWLasxliNT4T59TTjg7c4cn+BpPh3TNF7LhrVIfcEt21PeiNvvP4R6xx82kAU5gIAnqTABn6+lMnCOYg3xHT/Irm1ohyk7Es5/lUQPbX6VY4fii5ZtgTC+GVdo8NzWpJjtcFjQZb2keS7OrAjSvaBcp4otZysZKHc9QdR+tG81ZD26XELeY/U0OQ7mfCNdweItpGZ7Tqs6CSpj618+47gV3C3bQaybTktDKC+YFDoNSrDy31r6I4vjls2i7/CIn3/KhX3k3QTbzW8oBEiADGgmNfbypeSia6p7HJ0kUK8+vzSDwfh11rNo93ZQATBMrB0Pn+tQX+BYgk5LRPj4fLrT5wHmZLhNq4CGEAkro2++kCYO8be1J/M/M+MwOKvk2AbEBlcLoEY5QM0CWzT3dd/Cn482T0WZP2TG13isFURZ7IS6NmOiowyEeoOo1pya4bVtUVTmAlmXbMd9OutVODcftY+0Liq5CtqLqjRhqChG8eNacQuQ2+vrSWZmPewMPPVNYWBHFIXt6rdeNXAe+xg9I0PqCKO2cQvY28yTnMBAO7pMT0AjxpQuYG/mUNaJRmIlLgYwOuXeNRThe4glxWRIEaGNDI3IPrVIYJdOr5JibKhB0deqj4hhVxCG3fw63EO6lljQ6dRVROTsEix92SCAMrlnTTbusSK9ygwYugeIMj9a0vY3KYVyfJqF3zmHdXOOyWjSE8Vwl21lRbaW7eZYNtFjrOXT9npAB0OmlKGCS4+O75JOR2ua6F2iB4HKAAPSun4fGzoSCD0ND05eRbxvWtJWCh8ZJlT7nQ/2pmTLEkJYBRSseEYpg+7CT8fwsM2YT6dP7UL4hgYU6RTpe4xhBmD37KlSQQzqGBG4IJkHypW4nzJhnfsrGa8xIHcHdEncsdI9JrMbFITQFrWOQxjbcaQnlrBmyCxjvkZgwBEAyJB9qf8EWYj7vcVLanSyJAkrrB1nWTB2mlvC4IuxnRAfnRbhuHzM7M7LbzaLb0LDpJ3J8hXp34rCwNPReSGe/US3gqvxfA4p7kG04VszEgSonQDTSdBQfivCHQAm1c7NIBOQxr1Om0mnG9ir4j7uBH4SZj+boT5D50WS/cCAP8R+Ibj011FRLkuhaDQpXgxGTuPiIK5Va4uUwy2GRQwLDOxkwWJBH4THrVexZQqzs4Cqyg7ksWBMLA72xJNPPE+TUYm5h1CnfszopPkY7vpt6Uvf8q48mBaTJMx2i6npoYGlViyIGNtnJ5239UWbGyHup/ABrcAeiHYrFq+luRnyjUEaD16damxGNRURLZJBMs0RMfp4UPxeHuW8Q9u8uVkUEiQdGGmqmNRp71li0x11joBtWg1weLHCznMER8XKh42pdbZG2YqfTcfk3zrYY17aDI5WTsOpgZffQ0VThd3E5rdmGdoKg6CRqdZ8AdaGcf4PisJbt/ebGUNcXKwdCCwBMaEnadxFLTStYSDzynscOIBb0JCWbiM5LlixYkk+JJ1+tZUx4oF0VJA66e/TxmsrM733/AL8U9oPmut4jhlsytp2zaxMEGBMCIjTWkbiuIVkhTJn5RTNwztbgBRGQlpBuMqSsZZAEkGDMGJjzrfinJ9t3ypbu2mgftkWbbHaWWTB8SNNZ11qcbPcwFkqpkdlwve2WDp9UrcPulh8j8tKmuGDO4qS5wHEYNs14LlZioKkkRAgkwAJO3pWpbcH1rchkEjbBXnsuIxykUt8dxMXVRFVQUTKcoAk+JIG8Rp/WorGHUDz615Zy2yMqggdDMHz9etbM0yRp5VLG6dgFL36+XH8qzcvgIVE5iAkeROYx4k6D2o7w+zplQTlWCzAR7e/U0v8ADLXaXdTAUSSfHb56T7U2WcOBEqQvQg9fEkVzzSG1u4TdyZAzgkgQu/jJ2+dMuIxFu2JdoHidqT+EYy6hmygusVgqz5RAPQkHX13ms5k5jUWGXGYd7KtAzh7bANPdPxDZorDynU8/0vRYYBjCJcRxVxlfOqGwZAK97OCNJH4T86V8ZzFduMnZ21t94LGbuFm7veMdNN/CqHAuOJcBQ3VVBEKWZ4OsiQDoOmlFzZzqqpfw7EEkZlyL3jJBkyTvrFZ5dqqne/8AdlttDGc/lejjFywZuOjhMsqusAiJAJlRm9aL8UNvE28l7Oq9x4DhWyg7kCcqyY/pQ7EcNRNcR2fYFYK22zSdIkwseI/lorZ4wjWyLVvMQjBQVcAgDRSxXY6CdaLF4DVoUz4yP0Ja4Rw63h2vtaxDX1ZgAGB/ZxPdzbPvuANqp4/Ed7U6SPzqrg0uYezlvle0Z2YhTIUGIX2ihPEsWX0Xc0rO65iuxS0ssJgtc1jEWntW/wBldUQmVoUlNhHgYIInr6UKbjOZA+2b6MNwfz96C422gylDDDqPLzHWp0vW2RiWyu26xoW6MD0Pj616TCcJIw4il5vtBvdzFoNonZ5suIIMMB4/2onY5hBdUZIJiSNpO+9ItkTcUdJHyo5gxN4t51eTCgksuahDtHIhoNcmzDY5HJAkQaMJiSCANqU7XcVj1j9dKKcK4hnWGEEaTsD6Vj5uB3Y1xcdVtYHaXfHu5een75qPm/k6xxCHns7wjvrHfA/db9G6ee1L2E4SmHZUydnlYEz4zAJPUkxr8qdlYiouLYC1irfZ3RB0IYRIImN9wJOnmaDh5vdGndevkjZuAJhY6dPNLeOuly24soCWI/ejePHwq03F0tBFNstcIkWl1IJGxjr4z9aq/wDAvuzLnyiyGDNc6NEBAdJHfIOXyG+pq4/MeHtErZBZzu+WdfPUE/OvQgh4Gncei8yWGNx17H1Uh4RfxENfdkXfs0OUDyndj7CgHNWPu4UW7SM6tmYq+ctKgQQZ6SV08qu8S45ikKkouV/hYBvyJ0PlVDjz3cXYBtWcz2zmbL0GoZu8dBtt5VR4IHi4TWO6zYUOA59xFqO1h1MfDo0dT506cH5lt3VzI8+I6j1HSuW/8t4wd44W+Z1kW2bT/aDpUAwWItHN2d62fE23GnuNazp8Vj/FGaP0WrDlFu0m4+q6Hx/gT3sRcxNm6mZ1QFHGncEaHXffagONwV5P9RFkE6AEA+YIbX6UFsc4OpyudaJLzAl5crtI8jBB8RGxoEWdPj+F7bCLL2fBkjUx1FEeD8wrhbq3nU9mgJYKBMsMo1J11ag32sc72scuHWwHCoXZs0bkAD4Semb50D5l4gEz2Ac6sqlWO6nNJBjcQPXXrSzdbYaaUaeUSkPbxSBHF3I7sjcKPMfH61lWDiB1A6bDTb1rKCi0PNdsuAkGQx10jOf7VZw2KIiMw8jP66/OnXEYbDsCpQa/hlT/ANpFL2L4dYSciXD/ALiSPQ/1mqTwGR2obKMWXuW6Hbha2cYCCHEgiCDqCPCKBY/lK27ZrN3J/C4kexGo+tDOM4bHq+bC9oRP+ncW2RlgdQAZzT0Gke8vDcTxNge0wQBEbNln0kkexIqkP8mE/wCM/vxRpxjTbSBejkzE6wbTejH9QK1PKWMgxaE/zp/WqfEeb7+HMPaZJ8SP8PtWtn7TG6gim/8AkspvtN/fmkv+JxH+y76rR+UscsZrYFsSWAdSxM6bHUAdK9wuLbDNqLir4Qw+lWB9pAc5dST0AJPyFRcQxlzECFttJ/FoY9N6EztHKJoN59P9osvZ+G0apH17iFcuc/pctsuHN1LoAIYqIIzAMNzBg9RSxxfFXb9tgy9o5jbMW0IOgn9KN8vcum33bwXszuo0cjcDu6zPjFOmDs5BFm0tseLCD8hqfetA5DWtLepWRqDiC3gFcu4Z9n2KvANlW0NNbmhHsNZ9Ypn4byQLOtzFXGj8LlV9gD/7qchhp+N2by2X5Cq4VNmCz5HWsyVwHATbZJD1peYW9aQiEzQOp1/z1o2mNQLnZGWB4yBQFba5+712rOMYsyEBkRDR50sLdvdK4l7sEncqe7cw7EgPlWdZQkMfXqKoYzl61dQqt+yJ6/CfL6xULiRoIitiRsSBTcEfUO+df0s6XJN+Jo+BI/NJHPA79i61vs3bytgsD4EFdwas/wDLmMIn7tcHrAPymaacTilAABnxNSYa5dPwsyjxk/QU3JkzjaKviP8AaqyaJzreDfp/4k63we9ZYG6sCdN59NqJ29CWHiKIcxXySisxbLJMmdTHy0/OqwQMojqD+daOKX90DJyfLhK5BDpDp6LbG3jkPtQS/hSwFxnbuaqZOhB0gfu1dvP3Cp3H9ahZyQiQD1g0bSCN1AkcHWDSb+WOLnEW2ziGQhWPQkiQfcT8jRG9S5y1iVtpig1wW/2lgkEiSuRpgE6jb0o/bxdt9FuW3IAJyMGiRsYOh3HtXksuHS8kcWV7jFl1xtvmh9l6cV3SjqGQ6EHY1Ww3D8LhwGS2SSYljME7CTsOk1tdFRGCCrbEQapjZb4TXTyVsnDjyG7jfoUNxvFA7m3etsF9ZI8DTFyjw0W3ZlcOHQ7eEiZ+QpQuvnzKf9Wz3WP4lbVG9YEe1NPJXFbGHW52pbM5GoXMABPy1P0rfmnZ3OoHYrCx4Htl0kbhOaXGGkaeUf5FSLiG2C1WtcxYNtroHqGX8xRGzj7DfDdtn0YVnCRp4K0nerVr2Qf47an1AP51SxHBMIxhsPZY+dpf6UXkHUGawekVflB25SxiOReHuZbB2fULH5RXzRzLbtjEXhaGW2LtwINTChyANddhX1hxjEi1Yu3D+4jN8lJr5MbDlwGJ1OvuaqdiqnzKG15TFgeHWigzLJ11k+JrKi1GoLvPMXMiYEq1607I5KgoV3AnXMRMjw8DS3ivtXtD/Tw0+bvH0Cn86v8AMvLWJ4latK0Ya3bbNLwzfCRsDA0J/eoRa5b4VhI7W+cQ4/dtgHUeY0n1NHYRXFqmV4He0APgo/8A/WLpJyYa3A8nb6g028j87vjVebAGSO8s5TM+J0gDXXrQFuPommHwtqyOj3e83sv9jQrGccdz37ty75TlQeijT5AV0jmkVx90ic1rDd39v7XSOIcw4YArfVLv8IVXny8B7mkHj3D8Bf2wVmxJ+LMyNv8AhtkAe496DtxJ9csL6f13quLhPrQ2kJSbtGR3s7fv75Jy4fypbtpNoW/RdAfUrJPzqpicDi1kLbhf/Tj8hqfel21cZdVYqfEEj8qM4PmTEL+/P8wB/vS2nMDra5pHkRX2Kg5OHIPG1zT5g387XmCw7pcVrmcEEQGBHWmU36qYXm8nS5bU+h/QzRNMfhrm6QT5f/GolyJWe3GfgbTGJDAQe6lB94pVGxFBcc5zk06vy7bjMzMo3I6x7jSp/wDlrDMshNT1zEx66xPlV229t1XvTEmDM7awkR8RIWBEfMmtjdXc/nTBxLlZmOVQtu4JKFSezceBBko0eGlKGKwF5XNtlysp18Pn10ofOwCWlgliPj39eivY3GAIY30odaFy50IHiaIW8CltC91wABqWMAf1/wA0pX4xzoBK4VZ/9Vxp/tU7+rfKmoYy0eJBfCZnAjhMWJuWcMge8wHhO5P8KjVj+XiKVeJc53LkraBtJ4//AJD7jRPbXzpXv32ZizsWY9WMn/x5UwcG5HxWJs9sAFtHYFodhsSB4b6mJirOkTsWIGjwq5hFi0gO5GY/7tf1qVMUynT5VriX70Dbb2ovytwNcVdIZ8qqJPiRMQPD1rdsRx79FjsY6WSm8kroGCw2GNnMbaQVWTlEwwB330muecWVbNx7YzDKSFeN16H3FdDuBkBSyFgaS0kQB3Rp5AUI4twdbqFp7wBy/wAWmi66iDoPEVjYmS5svj9l36PovT53Z/eQgsG4XMb+ELsTufHf61Y4bgLlo9qhKuNBrp5yOoq7avqrajL0961x2Kz90THrWu6CMmy0LAblTgUHHZMPD+Oq8LchXOkToT1g/pVzHOAJ8q57ixmKg7Aj86i5jds2Q3GIJMISYOgPp128qxMnstuu2GgvRYfabjGO8FlXuHcSz427lMqyADzNs7/VqC8ZxOfEXG1GuUbjRdPzmveHHsmznTKD+RoR97LneiSx6I2xqjZyZC/zTDwDFsLhm4xUKSQWJG2nWr6cZvptdkbwVUj02mgWEGk7/wCf1q0p38qUbA2yXC02ZnECtkWxHNeJtjMOzMCTowPsQ0Vrh/tNxIjuvH8N1vyIqfgfCO0i4+idBGreevSveZOG4dVllyW1zMEXSXZQoj3E1b+KyrApDMsnmq/HPtJv3sPctZrgDqVYMEIIIgid6UbTDKPSq2JTuj2phscn3QgYXF1HwkaexB1HtUNjoUEM6pd6QyzfgR6/nXtW25XxM6G38z/8ayjAKvdHyXUnwuMxiS6vcRoOZnCLHkDr/wBtGbPKShAFt2gepD3M/wD1bT9K1t80pbsW2bRmAItGJWRsY6+VU8XzlAJyn0P+QBVHNvkpmPs4DxOF+p/Cp4vl7JmizdtuwIUtF5dNTOWCvqfGgeO4NcS0t7RrbAajofAjprVfivP5e3lW4xfN8KzGX1iIoHhuJ3bhIykKZ0zTv18BStOY+27hKZ+LjdxVgEbilffQ6VugnrWttfGpksGr697XmDGaW4txUiivEqU2iCogy0RodZ2jxp0EBKEOKs4BAXAJgeMTHypp4XjLOHlpFx+hgiB5T18/70rW+7psevjNNXK3AHuNnuDIg0AdT3iRpAPQSDNBkfbtlrdnNczgb/ZUeI8xNn7QifBSdDG0+VVeD/aSxulLyKOpKtlyhQdpkNtoNDrFBebSLF64gbNk7uaIExLdfHT2pSGGAQ3bhlm1AB8dqcjiGjfnkrTZkTavGeq+h+HYw3SCMpTU55+WniQQajx/Arbd4ls0ATpqB5aa9JnwpQ5e5xs2MLbQh5VAM2UGYGp0I38hTVxDHLdsJctuSjZSCs6q0eHqKXdGWusilqERz7CqUC4DAXwLWIwv7wCm8ASSdJBUnJ9N6E8c+yvhkDL21ks0Ds7hbU9IuZvCo+McRsYe5nuNddhBW3IRREQW6xpOtJfFOb8RirpbOco1hCVVTJ2O81EUMj9z80CZ2OxwDfknYfY/g1RCGuG4plmZtH8FIGiDYSusT11F7i9m4pS3bt5lVZXKAAAo+GPEyAANaj+z7GYm5YZrzlrZYG0WaWgSGB65ZAidd+lH7F4tfVYUjUmBqI96HJCCatMQW0FwHRcaxPDrysTctOhn95CP0pn5FvWLZc3GVbndCZiBvI0nzge9db7MGqOJ4PYZw5tJmGzZQG+Y1p6XLMkZZX1WPDgiOUSA3XohGAWE7xDH96NQG6wfCZqri8ZYF63Zd1W44JVSQCY3jz3+tA+Pct2BdIwd+7axEiUtXZ3PxOrk93XXr5GlPh/J2PuYl75xAXEWW0Z1LZjljQ/DlgkRBikSQditwSULUnOfDBZvED4T3o8j09jNL9sLOus+dPz8O4qRN3C4LFqBH4X9JlaHvwRDrf4Zi8Oeps3luD/pczHpWlHnMoBwNrCn7PcXuMZFHolHE9AOlVuZLQdA3XIrf9Bhvox+VMr8IwdwxZx4VvwX7eRvSZ/StOJ8oYk2hk7O7AcSlxdmXT4o6xVpJ4pG7FRDBLHs4Ln1y6CmUe5n6VTsWyrUS4lwm9hmC37L2mMkBhExuQdjuNvGqhXX9KzrtODZE7eNAXURHXeD0nwo5wnC2xaN66/7NILdQSdd+uukRrpSrZElyTsuu/iAfeJHnNH+I93hceLqPrP6VYIocVrxPndmbJh1yDbOwBPsuw95rXmnEtcw2ELGWYSx8SBE/U/OlW0gBBnWmDjDk4XB+GV9fMMB+tRqJBtRaC4z90DqaLcP5gv2u4AOzHQiY8gZBA+cTQp1BZYOuukVMzwNaHdLmOLeExJzIzDMM6z0hdPnWUBTHBRAymPOsqNbkXvHIpxril+7cOQgINAY38TWmS/cUK9xmXw0A943ojh7AbYSav27QA7xAH+dKCXkJCTPlk6ofguGKF1gRVy1CgwNxpWmIuroF286xjoKrXms2SQkq1YNWO1003qWzwntME2ITNNtoeYC5f4fGJX51vwrlDGYhCyJkSJBuSufyURJ23286vHFrd5Ke6k2AHItDsLi1W4ucFxOoUgE+hOlFMXzcFxIcWgzKuTD2wTCEA5CfxEbmNqXLr9hmDAhhOrAjY6xP503WOQntNavgvda6g0yjuMwkqIJkeflT8kUQoDnzRoonwxlwbdUfimXkzEsqXDcA7V5YtE6np49ZiruC45dv57Kd27laHb4VAgZ4G+p0HiKm4Fyq6d+6+UfgXr6nYe3zFQ8Zw5Wxc+6hma40EzqQNwrNso1k+elZ0jHRvtp2W1hu1Q09tFcm4nw9zjlw4ftibgUNEBmbcwT08Z8asczcENjELZvR3QH7pkMNQv1H/bVv7P8E97iK3G2w7FrjMNRIYIJ8c2nsaq8We9jsbcCEF3ZgDJypbWYJMGBA38TTsc7mk6/ihzQRuA7u/T8oFxHiTMwt2wWYkCAJ18PM01cN4ziOH2fu9wySO6jCCkzGXxaTPUaR6N/JHJS4UB7SLevMNb7aW1B6JMk+oBny2ovxLlG1cvrfxBa/cVSotqIXXbzJEnqBVTka3anDb9+a5sJYzSw0f35LjuItPdJe8TBM5JlifFj+lEuD8Bv4tuzw9uFGjNsiep6nyGtP/L/ANnBLm5ijC5jltK0mJ0zMNB/t+ddEweDS2oS2qoo2VRAHsKYfPezUCOGt3blKnA+Suyw6WLl1nRZJCjLmJMweuWTtTRhMEltcqKFHgBH/mrYWsy0qmjI4iidlGdtp8qTeMjit672dlbVmz+8xaTr0mJmNe6I/iNOLXYIEb1vnGlcd1UWEB4DyzbwyFRBLGWgQJ95J8dSdTRj7uPCpiwr0Qa4ADhcSTyoOyrw26sla8y1NqEMxfCbN0RctI/8yg/mKGHkvCBXVLQth/i7MlZ+W1MsVkVUtaeQpBI6rnnFvsqsXlUC9cUrmy5ocDNE6GPwilPH/YtiF1s4i05HR1ZJ+Wau4Ba9y11BQd+V82cR+zniaCPu2cTJNt1aY20kGB6VBzFwu9b4eq3LVxCLokMpECD4ivpjLWrrOhFWBIXL4yW3qKPcSWcHhj4NcX5kH9K+lOKcqYK//q4W0xPXIAfmNaTecPs6wYwjZM9oW8zrDSJyn8U6e9RZANqKXz/cnMIMQK2xN+UAgTO8eFbXbeoPiKr30JNRyuBVhV0EqfnWVHavwAJPzr2uU0moGt1amjH8n9bT/wC1v60u4zh920e+hHn0+dJRZMUvslZeRgzRe2349FGTU9sNcKogLMTCgbknYVWtW2bYe/SmvkVRaxSsSJykAtsD4geMSPc0zoNWeErEwPlEd8rpnL/DxhcJatMFZwNfDMTmJ9AT+VEcTjgANtpNAuIcYtq5UXFDDedh70t8W4rddFX4SxBIldT0Ek6ida5szSTvsF66DDBA6BMvEsPhsQUF9FvlTmCsJAJEfD+8PIyKOcMuMxWEYLrqRGnhG8e1cn4pxFMIVv37p7RRFu0jxJO5aN4+Qq5yv9qF4/6yK6zupgx+td/Ibz081M0O5azddcxkBDIBG0HrNBH4bcvdcqxG2gHgB1rbhnM2FxQADQd8raGaYbcRpVvDJvdpPxR7VRSNg+XEwea3h8zvdYs7Md2iBPgo3/8ANG+W+V7OFQhVBZtXaNz/AEovhsNlJJiSfpVsCpa2t1V7roLXs9IrTD4ZUGnzqasirKlrKje8B1rdlmqd5SNB1rlIFqa5iQB5nYVCLuYbmY67GqLkECZB8j4bVsjKNWaKlF0KJbbKGknX8/LWsVJI1PjvqdBFQ4vFnNCKSfAdSY3PQCZ9q9vl1Q5AM6xGsg7bzUowafmrSK2x16ep8K9sXASe8VI3BEelDsFcNtQmpYu2s6gnvdflXly6dVyt3jBMzGv+GupcY96R84vb86iF72qlZRhl30ED/PardjDkzmPWoQS0BEVNe1qiwIraoQVlZWVlcuWGo48TNSVo1cuUbUn/AGn4nJw+8ZglSPnp+tODVzX7bsXlweX8TKPrP6VEnsqW8riuAwmYhyO6NvM0UeyDVSxfa2gW4jKABDAEqR5kTBq5axCsO6wPoaGpAVf7mn4V+VZV3sj4H5VlRSldF4hxFLCgtJJ2A3P6ClfiXFLl/umFT8I/U9fyrKykuycSIsErhZSPbmfO2TuWmm0qI0B6AfSlzG8euC4r2RGQ6MY19vCsrK1pjfhPCQ7KiaXGTqOEQ4rzW15CTakmMwJAAb1BkiaWsZxO68R3RHSJ38d+lZWUsyJg4C9AZ5CKtUhYdmHUnxNEDZbDkEE5iJ0Om/1rKyiHhBs8pj4Lx51ZZXNPtTty3zxnJFi60jdWBj69KyspGeFrWl7diPJM48znnS7dPGA53G15I/iX+lNODx6XVDIZB8iKysqMPIfIdLlfIia0WFZ7Ss7SvaytKkmvO0rVtaysrlyqYmxOxit1w4gAifM15WVyvqK1OEXU9TUNzCbSaysrlIeVGmCkk+Jn0jb9as9iF1P0rKyuVi8k0rFm4NqlmvayuQncrzNW2asrK5QszVmasrK5cvM1ak1lZXKFoWrjH29YqRat+LH6L/evKyqSdPerN6pHbihDdwaaCD4gR7VscSzmSqqfHf8ASsrKKxopXHKIhl/eEnxzMPpGlZWVlX0hTS//2Q=="/>
          <p:cNvSpPr>
            <a:spLocks noChangeAspect="1" noChangeArrowheads="1"/>
          </p:cNvSpPr>
          <p:nvPr/>
        </p:nvSpPr>
        <p:spPr bwMode="auto">
          <a:xfrm>
            <a:off x="283766" y="7938"/>
            <a:ext cx="33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600"/>
              </a:spcBef>
              <a:buSzPct val="171000"/>
              <a:buFont typeface="Gill Sans"/>
              <a:buChar char="•"/>
              <a:defRPr sz="2000">
                <a:solidFill>
                  <a:schemeClr val="tx1"/>
                </a:solidFill>
                <a:latin typeface="Arial" pitchFamily="34" charset="0"/>
                <a:ea typeface="ヒラギノ角ゴ Pro W3"/>
                <a:cs typeface="MS PGothic" pitchFamily="34" charset="-128"/>
                <a:sym typeface="Gill Sans"/>
              </a:defRPr>
            </a:lvl1pPr>
            <a:lvl2pPr marL="742950" indent="-28575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2pPr>
            <a:lvl3pPr marL="11430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3pPr>
            <a:lvl4pPr marL="16002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4pPr>
            <a:lvl5pPr marL="20574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5pPr>
            <a:lvl6pPr marL="25146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6pPr>
            <a:lvl7pPr marL="29718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7pPr>
            <a:lvl8pPr marL="34290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8pPr>
            <a:lvl9pPr marL="38862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9pPr>
          </a:lstStyle>
          <a:p>
            <a:pPr eaLnBrk="1" hangingPunct="1">
              <a:spcBef>
                <a:spcPct val="0"/>
              </a:spcBef>
              <a:buSzTx/>
              <a:buFontTx/>
              <a:buNone/>
            </a:pPr>
            <a:endParaRPr lang="en-US" altLang="en-US" sz="1800">
              <a:cs typeface="ヒラギノ角ゴ Pro W3"/>
            </a:endParaRPr>
          </a:p>
        </p:txBody>
      </p:sp>
      <p:sp>
        <p:nvSpPr>
          <p:cNvPr id="15366" name="AutoShape 36" descr="data:image/jpeg;base64,/9j/4AAQSkZJRgABAQAAAQABAAD/2wCEAAkGBxQTEhUUExQWFhUXGBobGRcYGRwcGhwaGhgcHBocIB0cHSggGBolHBgXITEhJSkrLi4uGB8zODMsNygtLiwBCgoKDg0OGxAQGzEkICQvLzAsLDQsNDQsNiwsNCwsNCwsLCwsLCwsLCwsLCwsLC0sNCwsLCwsLCwsLCwsLCwsLP/AABEIALcBEwMBIgACEQEDEQH/xAAcAAACAgMBAQAAAAAAAAAAAAAFBgMEAAIHAQj/xABEEAACAQIEAwYDBQcCBQMFAQABAhEAAwQSITEFBkETIlFhcYEykaEHFFKxwSNCYnLR4fAzghUWkqLxY8LSNDVDU7IX/8QAGgEAAgMBAQAAAAAAAAAAAAAAAwQBAgUABv/EADERAAEEAQMBBQgCAgMAAAAAAAEAAgMRBBIhMUEFEyJRYTJxgZGhscHwFNEj4RVC8f/aAAwDAQACEQMRAD8A5pcwTDdWH+0/pWpw/mPfSumjj1pWy3eFlSN8l5lj/aan/wCJcMf/AFMNik9lcfWu0oNNSHyvZ/1AfEH8x+lMAw9G3w/DiCcKzi4d1a3lkddQANKh+70Vo2VHCiqGFsd4U6Y7DzhgfBl/p+tAMDhx2ig7H+hj606NZnCH0B+RFcRurs4KU7nAbt0lrRTQCQ0j6gGtcFwfFW71rNZlc6yyspAE6k9Y9qceBWvi9BRjsqoY23aabO4N0oScN5V592ov2NamxV7QlyH7RLRXFDztqfqRS0qmnj7VLBF+yQBqhHyb+9J4tP4UI8qhC8S3Rfg+OFrNmXMGyzrGgn+tCuzbzrdVIq0UmhwJCDPEZGFoNLri8wYBYYC0CQDOUZtuukz60G5n5pS4iCxdKFHDd0ETHSa57BrCtcH0bCuW6m0URvYyZYuSZ1JJJM/nVVsYnUA+39Kqsuh0qBlqpKuArr8QTop+f9ab+IYsDBXJ2z2/OufsKbeI3JwN3ye3+dEYfC5LTbTRjztBhjCfhCn03+R1rVeI3AdNDQ1T51F/xYZozZo0k6j0H9qFZThYOqfOD88Yq1ozdovg+v8A3b094PmTD31AvJlJHXUfPcVxBuIq5aEaQRmhoXXbQiQfKjfC+NkgK1plAG8jw0mYqwUbDqug8Rwdi1dXsCuVu8QpBEz5elL3EuWQ37S/avupMgpcbKB/KCIIGmlRcLxoZ7YUzJgj3NPHGOa+wti4tvOhYDKe6YIMnY+FXeNggQG3v965xxblvCGxdfDorMEYwxYspC7iTINZwfhFtbNv9nbzZFmVGY6b6jX1p1GN4fjBmH7K/B0IymYOmndaouJ8t4hFBRVxCASACFdfIE7+FCI22TLa1bjolzswNlA9BVLjUnD3R4ow+YirF27eBZRYAI6XLhVx7BTpQ5rt57lyy6W0AVZgsT35AAkDXT61A3NK0zg2Mn0Ku8JtFLNtPwoo+lXBdI61Ux+GvG5dKXLaWw7ZQLZMLm03bwihJW6b3ZnEHLkzFlVRrmgDUHoCa691IFAWE1cI5fuYlWhu6lxdCTs2/wAutVuYeD/d7pQnMIBBjcH+8j2q7yNxMYa6Ve67pcgHNEKejaDTwP8AamP7RcCDaW/+E5T6E6fX86l24XN2K53A8Pyryozjh4VlCRaQfHcauXWz3Wd2iJY6wKrDihFW8VyhxG0pZsNfyjeGDfRWJ+lVLfCcU/w4fEtG/wCyY/8AtouopHSi3L+OLXkUkd6R9Cf0pvNikzg3CMYl+0ThMQFDiSbJEDYknLoINdBNqjRGwqvCpWrcEHz+lN+EtZsOw/haPkaW+zpt4Mv7Mj1FWerxqDgiQR/L/SjOWhnCxBX3/Ki9UdyiBR5K8yVNFeEVVShvErBOWMPbvbzmcKR6SDNBsdw+yqlrvDmAAklGQwPH4hVb7TrF02rLWhqHIO2gaANyOsVy/j7463lBvMgMyBGsR4E1ZrS40FR50jUeE/C3wwjW1fT6/kxqN+E8LOov3ULGO8rb+61ypbOKbU4h48S0D86hvYNt2vsR45j+pon8d91t8wg9+2r/AAur3+W8HHcxyD+cRWNyNn/08ZYYfX6GhVnDWvuFtgVuPav582YG4wBmPMaRV/heGsYhcxz2yBJDFT1jaPeoMDgLpWErSaW1/wCz3Ewcptv6N/UUsX+C3QSMoPTR1/KaY+G4fD3A5DXxkDZvhGxy6Dr6VSbg3DXBP3q2lwjUMGDAkddNYob4nDoitc3zS5iOHXV3tP7Cfyo5if8A6K//AD2//wCqK8O5Uwz2wUx+y6lMxiBqY0Oh8aqYO0ThsSqPmhk7+0gFtdfEDbzrmtIa6wlpiDPFXr9khcQvwrKD3ss+gNArdzKNN6ucexEX74mZYKD07o/tQ2yNR6z8tZqg4TT+UXtOEQLuZknxb+0AVXu8SboT86H4rFGKqm9UqlI3g+NXLNxbts95GDAHY+IPkRpXYOJP99wGHuWVLB8py7wQpBBg9DIrgqPNdW+zLmE2cEyE91MSN/wOuYgecqx96h3CLEN6V7hvAblpxca2yhQTOnUEevWiiNi8K7XFZ0RnYxmlTmJI7u1OPG8VbfAl7YOV8sGD+OOvpUHOgVsGMq73F3EHQHx1qNNN5U6gZTt0H5Q6zzUl6FxVhX/iUQR89vYiqnF+GWWJexcMhkXI/wATSwjXwUsPnQHB4Zi6jXcfnUnEGYMZbKO0gkmBoAdfLQVdgJQcotDa8/6KzinL2KtwrveUFoZgqkZYJ0IGpJAETNU8PwPMGtzfZpQyBDwA8gyRC98VbfnpbFoxf7fQjswZ6EbtoBB6e1LeG+0ZUfM9gBWKhmDBnygQQoYQD8J9ooenyRieL6H8FHMFyY7Zybd+4O0CgG4oyzlXWW/ESfSuk4K12+GuYPER2ioAVLhmywMjkjrMa+XnXvKNoCyCrh7bPKkLGgBj9DXP+YeKXsPxW7fR1At5QQQYK5VBX3+h16V1Uu1WFHe4NhVYq1syCQfi3G9ZV3jHFbVy81xUuANBiOpUT9ZrKXI3TocKTpg8W/Zl0UMY0Bv3TOkjUzE0ucZ+0RbKRctAP/8ArOIcNoemUE/OKp8X5mOFwHbaZygYINgzbL45QSB7VxjE3We32t1i1y5cbU7nqx9ASAKcJ0rLBJXY0+1tcuZbKz1Q4pgR/wBVuD86NW3VgGUggiQQZGvn1r507eD/AJ/SmLlTmm5hLgIOa0T37fl+JfBh9dj4izXUuIvldqyUy8H2P+bik672t5Ev4XK9m4uYHVT5Rp3p1Guxpl5VusU74hhoQas7hczmlbwghh5MaKihNtv2jDwf9aLVRyuF6K8r0VlQrJS+0t74wqnDuqN2qkllDCACwBkad4LUF3iGFuMpv4NDNpCWZU00uFhtOXuGD50U58sB8G6mBJXvH93X4vauYY/jWHS6q3CYNlVDZyCQrGJ1jUGrxxOcSb2Q5pWMaBVn8JR+8rfu4lgAiBrrqo0AA0tqB0gFfrQ2xidT/gozwjl62yOxug5p0U6ATUVnla4zQhzLE90axSpmaHEFMtx3FocEz8S4Bhvud3E2rd1FF1ezBuP/AKeS0W2bUZzc1OutXbfK9q6hui3cRiz9xblyFh2AAGY+FRf8bFniFnD31ZsK9pFK3B3czBgrkfCQBCkeX8IroT4fDqQodlR8xlScoJMmWHwyTpJFEa4abQ3sIdXkhvD+RsE+Gt9oblu5HeYXmDEyTrmJHQdKqYjkfh63rRV7rszZWHaZiVNp28PFVMjwqDjPOS4G4lmUvK+bvi4JUAaF4G5Hh4GgN/niy2IssjKQgGueTItOupO/xDWrCuQoKfcDyzw/DkENcEiDmu3ADI1mCBPlSFdvj7vjTanLmUpqZy5mjU76RvvU9/nZc5S6UNkrJk6kncCDoR40Dxt5VweK7M9wm2EMzK5yB66EUQW5pAKTmIbNEfU/Zc9x+Z7z6d5rhgepNOPDuWosMYl2Uj000qfl7hKsl2+Mxe0VjKFcw+adCNtBtTJhbd57HaBWWGiCsE+xpHJL2nSdqWxjMY4aubXFLqkGDv4fmK8pl5m4cWuM6ZzOrTbKQ3XfTUeHWl10Iphjw4WlXsLDRXiMQdKP8uXsSiu1mYBDaGJdNBHiYagSnbaulcm3s2Bt2rYRLi3HYu2zhuhO4+FflVtD3DwBVa9jSNZoKxwPn/F3E+54gBoJcuykOMrAhT0IzTrVnmn7R7t6yEUKkQWK6y0QYJ2GpiqHG7/Yo4uoBdMywkHXTToRtr5UpXLD/dQcjZnuTsZKKNPaTXPBYAHcn8qjDre8s3HHyv8AtXMPzbibZDC4ZGuvl5HSrPE+MXcelu3oq5me40xLEaaeEAwPGfClPFkjSCPWi/LjMq3HUr3EzZXEh4JOXyMBtek1VzqbYKLEzU6nC1Sx9jspzENrChTpHjPn4CqCYlZXMkgGYk667Vb49rcLD4W7w8gRt6ChU1wNjdc4Brtk1YDmbG5ktWcVcVLrgBQxGQkwBv3fDTpRTit/G2rf7ZvvCuIDMC2Vs3Rhq3Sl/kwlcStyJCSdRIkj89z7V0w8YtiAzMp/dI2kjQEAan1oohsBxNDjhD70ElgFnnmvp1VHD4hMo7e663YGYWyQoPkOmkT5zWU03cbggf21mLkAtmOskAyZM6iDWUUGAbFv1UmGVxsOQf7b7wGEtomUDtFkKP4TEmK5Bi7xNq0OgDfMt/4rrnOHDLd4G2xfed5M/XxpLfl9MnZsSGXY+uv1pWc6KJ4Vcb/KS0cpJmreGuQOp8vGmAcnFvhce4onguRWQo7PKhgSAPA0L+QzzTX8WQ9ERscz4zheEbDlMvaFHsmVcWzmm6NCVg6d3eWNdJ+zjnJMepkBbyAZ1Gx8GXy8uh8dCVnF8uo6C13jauOzSTMSpMgH4YJj2ody1y/ewt3D4izkNy07W765gou2ye6yzpmymCDGqr4USGQyWOqpkRthI8vNdYZovXB5g/QUaFAL7hrxZdVKrr0n+tHrZkD0ozggA2twa9rWsqqsh3MeBt38O9u62RDEtoIgyN9N4r5o5ywD2cXcUnOCRkcRDKNNIJj0r6E+0n/7Xiz4Wi3/AEkH9K+dLOJNwAbuhZ4AgZYAP5VOo7N6KCxh3/7I9yPfuNe7JkN5RqTP+nprJOmU7R8utOnDsellnOXJrqD+U9fKgnJWFa1YYkd667uRMaAZVE+kn3ps5KsWnN5byIzA9oCwBjTKYn0FXnwLZrGxQsbtOpe6I26KJGXEXALtsMnZspzDTUqYnxECvF5FwxBNiGaZAvMzLPh3WGnqDQzG8X7TEMzHLbjKgAMBZ8vGmngWFe+W7NwiqQuYjXYEwD16SaO3E7mIBx380q7N7+c6BsenuXO8Rgr1vEXLS4HDm4SCYDyxBzAwXy76+FAOfr+LbEoMWirc7MBFQLoknTukyZmu6cV4MrMri4Fu2wQGZe6wI2Ou3odPeuU8xcdv2sbbnIDaylmUymq3QrZmH4XPuYrPF95V/Fahb/juqXPnwr94lG/6SP0ppxjRw5xqO7YkHyYUY43x66ii52mI1HeJtuLSsdgCRlOkVreu4W8t5rzMMM8MGgzBaUmBO5HSm9GmxYKzpPHJHW2/X3K99knD7yW710gC1dChAfiYqzd70hiPOnTiXEAiLbKPmiZVZEn/ACKSW5uwqgJYxXZqBABtMYjQRtpt0owtt71pLiv3mGZiHdJJ2YKTopGoB+tZ0wdWqvyvRRxNZQLgUQxdoPai4okjX1rlnMPAezJIHd6Hw8j5flXQL182lgmfMmT8+tK3HcZ2ikL13NAjdSI+IOG6RcThijZToRGnqJpk4beKYe0V3An6k0OvXTib128yqFLrnyCFUQFBHspNO/BOSma0txXLhSQ6hZXKCdjILHLBgCtnHkDHEnyWBPHraBzuii8yWMVhguItjtAvd2HeXUqD0nzrV+LrOXLqBIETp5RRLEYPBMnaLZAFsgKRK5j1kfrQXiXF7Yy3UVY1Cou0Zdz1mf8ANKDNiGVmtln3piLLbDNofXw/KhmziGAZJI3BG3r/AEoPzfgBbtFbC63GMjwGhIHrA+tTf8ZC95lZc2seP8s6kUNxGMuXbudhACEKp8WjWlMaEvkDStLKmayEuB/So+EYrLaS29sC7LgM43EgxPqTrrtWY/BrbOiWlncgzv0AjU03cKxpW0gaDIkg9SRJ3kRrv41rewuGxcgWltsBPaqAI8NviHqP0rSk7OJdqB2WND2q0N0kbpd4Pbs/Av7PX4jqGJ3nw00HSmLD4S2zElzavKVy5oCmNZmY0HUTSfiMObblTHd6jY+BHlRXC8NxGJsE2ms5UBDdqSG3zDLAO/6im5No9I2CDCxvfd4Rf9o1xDlfDYm416/xAi68FhbyZAQABGo6AdKykniOEa3cKBGMR8SAGconTNtMx5RWUr/HZ6/Ipwyg9PqukYpAWkBj4wR9KhxfBluocw7NlGlzrprBP7y76Gprd1ZDZjAJkHf+9VOM8XlCg7q+PiZorIO9FEbLEdkiJ2oHxdECucKyAXM5AnvAMNfc96NelMuA4igESIFLRhwARMEgakbjSD060Lxlu4AVtkgkdTJpGbsuRp8G4+q28btmF7aeNLvp8E38X5n1CWzoBJPn0FXODYhiq5uilj/MSaSOHYWLasxliNT4T59TTjg7c4cn+BpPh3TNF7LhrVIfcEt21PeiNvvP4R6xx82kAU5gIAnqTABn6+lMnCOYg3xHT/Irm1ohyk7Es5/lUQPbX6VY4fii5ZtgTC+GVdo8NzWpJjtcFjQZb2keS7OrAjSvaBcp4otZysZKHc9QdR+tG81ZD26XELeY/U0OQ7mfCNdweItpGZ7Tqs6CSpj618+47gV3C3bQaybTktDKC+YFDoNSrDy31r6I4vjls2i7/CIn3/KhX3k3QTbzW8oBEiADGgmNfbypeSia6p7HJ0kUK8+vzSDwfh11rNo93ZQATBMrB0Pn+tQX+BYgk5LRPj4fLrT5wHmZLhNq4CGEAkro2++kCYO8be1J/M/M+MwOKvk2AbEBlcLoEY5QM0CWzT3dd/Cn482T0WZP2TG13isFURZ7IS6NmOiowyEeoOo1pya4bVtUVTmAlmXbMd9OutVODcftY+0Liq5CtqLqjRhqChG8eNacQuQ2+vrSWZmPewMPPVNYWBHFIXt6rdeNXAe+xg9I0PqCKO2cQvY28yTnMBAO7pMT0AjxpQuYG/mUNaJRmIlLgYwOuXeNRThe4glxWRIEaGNDI3IPrVIYJdOr5JibKhB0deqj4hhVxCG3fw63EO6lljQ6dRVROTsEix92SCAMrlnTTbusSK9ygwYugeIMj9a0vY3KYVyfJqF3zmHdXOOyWjSE8Vwl21lRbaW7eZYNtFjrOXT9npAB0OmlKGCS4+O75JOR2ua6F2iB4HKAAPSun4fGzoSCD0ND05eRbxvWtJWCh8ZJlT7nQ/2pmTLEkJYBRSseEYpg+7CT8fwsM2YT6dP7UL4hgYU6RTpe4xhBmD37KlSQQzqGBG4IJkHypW4nzJhnfsrGa8xIHcHdEncsdI9JrMbFITQFrWOQxjbcaQnlrBmyCxjvkZgwBEAyJB9qf8EWYj7vcVLanSyJAkrrB1nWTB2mlvC4IuxnRAfnRbhuHzM7M7LbzaLb0LDpJ3J8hXp34rCwNPReSGe/US3gqvxfA4p7kG04VszEgSonQDTSdBQfivCHQAm1c7NIBOQxr1Om0mnG9ir4j7uBH4SZj+boT5D50WS/cCAP8R+Ibj011FRLkuhaDQpXgxGTuPiIK5Va4uUwy2GRQwLDOxkwWJBH4THrVexZQqzs4Cqyg7ksWBMLA72xJNPPE+TUYm5h1CnfszopPkY7vpt6Uvf8q48mBaTJMx2i6npoYGlViyIGNtnJ5239UWbGyHup/ABrcAeiHYrFq+luRnyjUEaD16damxGNRURLZJBMs0RMfp4UPxeHuW8Q9u8uVkUEiQdGGmqmNRp71li0x11joBtWg1weLHCznMER8XKh42pdbZG2YqfTcfk3zrYY17aDI5WTsOpgZffQ0VThd3E5rdmGdoKg6CRqdZ8AdaGcf4PisJbt/ebGUNcXKwdCCwBMaEnadxFLTStYSDzynscOIBb0JCWbiM5LlixYkk+JJ1+tZUx4oF0VJA66e/TxmsrM733/AL8U9oPmut4jhlsytp2zaxMEGBMCIjTWkbiuIVkhTJn5RTNwztbgBRGQlpBuMqSsZZAEkGDMGJjzrfinJ9t3ypbu2mgftkWbbHaWWTB8SNNZ11qcbPcwFkqpkdlwve2WDp9UrcPulh8j8tKmuGDO4qS5wHEYNs14LlZioKkkRAgkwAJO3pWpbcH1rchkEjbBXnsuIxykUt8dxMXVRFVQUTKcoAk+JIG8Rp/WorGHUDz615Zy2yMqggdDMHz9etbM0yRp5VLG6dgFL36+XH8qzcvgIVE5iAkeROYx4k6D2o7w+zplQTlWCzAR7e/U0v8ADLXaXdTAUSSfHb56T7U2WcOBEqQvQg9fEkVzzSG1u4TdyZAzgkgQu/jJ2+dMuIxFu2JdoHidqT+EYy6hmygusVgqz5RAPQkHX13ms5k5jUWGXGYd7KtAzh7bANPdPxDZorDynU8/0vRYYBjCJcRxVxlfOqGwZAK97OCNJH4T86V8ZzFduMnZ21t94LGbuFm7veMdNN/CqHAuOJcBQ3VVBEKWZ4OsiQDoOmlFzZzqqpfw7EEkZlyL3jJBkyTvrFZ5dqqne/8AdlttDGc/lejjFywZuOjhMsqusAiJAJlRm9aL8UNvE28l7Oq9x4DhWyg7kCcqyY/pQ7EcNRNcR2fYFYK22zSdIkwseI/lorZ4wjWyLVvMQjBQVcAgDRSxXY6CdaLF4DVoUz4yP0Ja4Rw63h2vtaxDX1ZgAGB/ZxPdzbPvuANqp4/Ed7U6SPzqrg0uYezlvle0Z2YhTIUGIX2ihPEsWX0Xc0rO65iuxS0ssJgtc1jEWntW/wBldUQmVoUlNhHgYIInr6UKbjOZA+2b6MNwfz96C422gylDDDqPLzHWp0vW2RiWyu26xoW6MD0Pj616TCcJIw4il5vtBvdzFoNonZ5suIIMMB4/2onY5hBdUZIJiSNpO+9ItkTcUdJHyo5gxN4t51eTCgksuahDtHIhoNcmzDY5HJAkQaMJiSCANqU7XcVj1j9dKKcK4hnWGEEaTsD6Vj5uB3Y1xcdVtYHaXfHu5een75qPm/k6xxCHns7wjvrHfA/db9G6ee1L2E4SmHZUydnlYEz4zAJPUkxr8qdlYiouLYC1irfZ3RB0IYRIImN9wJOnmaDh5vdGndevkjZuAJhY6dPNLeOuly24soCWI/ejePHwq03F0tBFNstcIkWl1IJGxjr4z9aq/wDAvuzLnyiyGDNc6NEBAdJHfIOXyG+pq4/MeHtErZBZzu+WdfPUE/OvQgh4Gncei8yWGNx17H1Uh4RfxENfdkXfs0OUDyndj7CgHNWPu4UW7SM6tmYq+ctKgQQZ6SV08qu8S45ikKkouV/hYBvyJ0PlVDjz3cXYBtWcz2zmbL0GoZu8dBtt5VR4IHi4TWO6zYUOA59xFqO1h1MfDo0dT506cH5lt3VzI8+I6j1HSuW/8t4wd44W+Z1kW2bT/aDpUAwWItHN2d62fE23GnuNazp8Vj/FGaP0WrDlFu0m4+q6Hx/gT3sRcxNm6mZ1QFHGncEaHXffagONwV5P9RFkE6AEA+YIbX6UFsc4OpyudaJLzAl5crtI8jBB8RGxoEWdPj+F7bCLL2fBkjUx1FEeD8wrhbq3nU9mgJYKBMsMo1J11ag32sc72scuHWwHCoXZs0bkAD4Semb50D5l4gEz2Ac6sqlWO6nNJBjcQPXXrSzdbYaaUaeUSkPbxSBHF3I7sjcKPMfH61lWDiB1A6bDTb1rKCi0PNdsuAkGQx10jOf7VZw2KIiMw8jP66/OnXEYbDsCpQa/hlT/ANpFL2L4dYSciXD/ALiSPQ/1mqTwGR2obKMWXuW6Hbha2cYCCHEgiCDqCPCKBY/lK27ZrN3J/C4kexGo+tDOM4bHq+bC9oRP+ncW2RlgdQAZzT0Gke8vDcTxNge0wQBEbNln0kkexIqkP8mE/wCM/vxRpxjTbSBejkzE6wbTejH9QK1PKWMgxaE/zp/WqfEeb7+HMPaZJ8SP8PtWtn7TG6gim/8AkspvtN/fmkv+JxH+y76rR+UscsZrYFsSWAdSxM6bHUAdK9wuLbDNqLir4Qw+lWB9pAc5dST0AJPyFRcQxlzECFttJ/FoY9N6EztHKJoN59P9osvZ+G0apH17iFcuc/pctsuHN1LoAIYqIIzAMNzBg9RSxxfFXb9tgy9o5jbMW0IOgn9KN8vcum33bwXszuo0cjcDu6zPjFOmDs5BFm0tseLCD8hqfetA5DWtLepWRqDiC3gFcu4Z9n2KvANlW0NNbmhHsNZ9Ypn4byQLOtzFXGj8LlV9gD/7qchhp+N2by2X5Cq4VNmCz5HWsyVwHATbZJD1peYW9aQiEzQOp1/z1o2mNQLnZGWB4yBQFba5+712rOMYsyEBkRDR50sLdvdK4l7sEncqe7cw7EgPlWdZQkMfXqKoYzl61dQqt+yJ6/CfL6xULiRoIitiRsSBTcEfUO+df0s6XJN+Jo+BI/NJHPA79i61vs3bytgsD4EFdwas/wDLmMIn7tcHrAPymaacTilAABnxNSYa5dPwsyjxk/QU3JkzjaKviP8AaqyaJzreDfp/4k63we9ZYG6sCdN59NqJ29CWHiKIcxXySisxbLJMmdTHy0/OqwQMojqD+daOKX90DJyfLhK5BDpDp6LbG3jkPtQS/hSwFxnbuaqZOhB0gfu1dvP3Cp3H9ahZyQiQD1g0bSCN1AkcHWDSb+WOLnEW2ziGQhWPQkiQfcT8jRG9S5y1iVtpig1wW/2lgkEiSuRpgE6jb0o/bxdt9FuW3IAJyMGiRsYOh3HtXksuHS8kcWV7jFl1xtvmh9l6cV3SjqGQ6EHY1Ww3D8LhwGS2SSYljME7CTsOk1tdFRGCCrbEQapjZb4TXTyVsnDjyG7jfoUNxvFA7m3etsF9ZI8DTFyjw0W3ZlcOHQ7eEiZ+QpQuvnzKf9Wz3WP4lbVG9YEe1NPJXFbGHW52pbM5GoXMABPy1P0rfmnZ3OoHYrCx4Htl0kbhOaXGGkaeUf5FSLiG2C1WtcxYNtroHqGX8xRGzj7DfDdtn0YVnCRp4K0nerVr2Qf47an1AP51SxHBMIxhsPZY+dpf6UXkHUGawekVflB25SxiOReHuZbB2fULH5RXzRzLbtjEXhaGW2LtwINTChyANddhX1hxjEi1Yu3D+4jN8lJr5MbDlwGJ1OvuaqdiqnzKG15TFgeHWigzLJ11k+JrKi1GoLvPMXMiYEq1607I5KgoV3AnXMRMjw8DS3ivtXtD/Tw0+bvH0Cn86v8AMvLWJ4latK0Ya3bbNLwzfCRsDA0J/eoRa5b4VhI7W+cQ4/dtgHUeY0n1NHYRXFqmV4He0APgo/8A/WLpJyYa3A8nb6g028j87vjVebAGSO8s5TM+J0gDXXrQFuPommHwtqyOj3e83sv9jQrGccdz37ty75TlQeijT5AV0jmkVx90ic1rDd39v7XSOIcw4YArfVLv8IVXny8B7mkHj3D8Bf2wVmxJ+LMyNv8AhtkAe496DtxJ9csL6f13quLhPrQ2kJSbtGR3s7fv75Jy4fypbtpNoW/RdAfUrJPzqpicDi1kLbhf/Tj8hqfel21cZdVYqfEEj8qM4PmTEL+/P8wB/vS2nMDra5pHkRX2Kg5OHIPG1zT5g387XmCw7pcVrmcEEQGBHWmU36qYXm8nS5bU+h/QzRNMfhrm6QT5f/GolyJWe3GfgbTGJDAQe6lB94pVGxFBcc5zk06vy7bjMzMo3I6x7jSp/wDlrDMshNT1zEx66xPlV229t1XvTEmDM7awkR8RIWBEfMmtjdXc/nTBxLlZmOVQtu4JKFSezceBBko0eGlKGKwF5XNtlysp18Pn10ofOwCWlgliPj39eivY3GAIY30odaFy50IHiaIW8CltC91wABqWMAf1/wA0pX4xzoBK4VZ/9Vxp/tU7+rfKmoYy0eJBfCZnAjhMWJuWcMge8wHhO5P8KjVj+XiKVeJc53LkraBtJ4//AJD7jRPbXzpXv32ZizsWY9WMn/x5UwcG5HxWJs9sAFtHYFodhsSB4b6mJirOkTsWIGjwq5hFi0gO5GY/7tf1qVMUynT5VriX70Dbb2ovytwNcVdIZ8qqJPiRMQPD1rdsRx79FjsY6WSm8kroGCw2GNnMbaQVWTlEwwB330muecWVbNx7YzDKSFeN16H3FdDuBkBSyFgaS0kQB3Rp5AUI4twdbqFp7wBy/wAWmi66iDoPEVjYmS5svj9l36PovT53Z/eQgsG4XMb+ELsTufHf61Y4bgLlo9qhKuNBrp5yOoq7avqrajL0961x2Kz90THrWu6CMmy0LAblTgUHHZMPD+Oq8LchXOkToT1g/pVzHOAJ8q57ixmKg7Aj86i5jds2Q3GIJMISYOgPp128qxMnstuu2GgvRYfabjGO8FlXuHcSz427lMqyADzNs7/VqC8ZxOfEXG1GuUbjRdPzmveHHsmznTKD+RoR97LneiSx6I2xqjZyZC/zTDwDFsLhm4xUKSQWJG2nWr6cZvptdkbwVUj02mgWEGk7/wCf1q0p38qUbA2yXC02ZnECtkWxHNeJtjMOzMCTowPsQ0Vrh/tNxIjuvH8N1vyIqfgfCO0i4+idBGreevSveZOG4dVllyW1zMEXSXZQoj3E1b+KyrApDMsnmq/HPtJv3sPctZrgDqVYMEIIIgid6UbTDKPSq2JTuj2phscn3QgYXF1HwkaexB1HtUNjoUEM6pd6QyzfgR6/nXtW25XxM6G38z/8ayjAKvdHyXUnwuMxiS6vcRoOZnCLHkDr/wBtGbPKShAFt2gepD3M/wD1bT9K1t80pbsW2bRmAItGJWRsY6+VU8XzlAJyn0P+QBVHNvkpmPs4DxOF+p/Cp4vl7JmizdtuwIUtF5dNTOWCvqfGgeO4NcS0t7RrbAajofAjprVfivP5e3lW4xfN8KzGX1iIoHhuJ3bhIykKZ0zTv18BStOY+27hKZ+LjdxVgEbilffQ6VugnrWttfGpksGr697XmDGaW4txUiivEqU2iCogy0RodZ2jxp0EBKEOKs4BAXAJgeMTHypp4XjLOHlpFx+hgiB5T18/70rW+7psevjNNXK3AHuNnuDIg0AdT3iRpAPQSDNBkfbtlrdnNczgb/ZUeI8xNn7QifBSdDG0+VVeD/aSxulLyKOpKtlyhQdpkNtoNDrFBebSLF64gbNk7uaIExLdfHT2pSGGAQ3bhlm1AB8dqcjiGjfnkrTZkTavGeq+h+HYw3SCMpTU55+WniQQajx/Arbd4ls0ATpqB5aa9JnwpQ5e5xs2MLbQh5VAM2UGYGp0I38hTVxDHLdsJctuSjZSCs6q0eHqKXdGWusilqERz7CqUC4DAXwLWIwv7wCm8ASSdJBUnJ9N6E8c+yvhkDL21ks0Ds7hbU9IuZvCo+McRsYe5nuNddhBW3IRREQW6xpOtJfFOb8RirpbOco1hCVVTJ2O81EUMj9z80CZ2OxwDfknYfY/g1RCGuG4plmZtH8FIGiDYSusT11F7i9m4pS3bt5lVZXKAAAo+GPEyAANaj+z7GYm5YZrzlrZYG0WaWgSGB65ZAidd+lH7F4tfVYUjUmBqI96HJCCatMQW0FwHRcaxPDrysTctOhn95CP0pn5FvWLZc3GVbndCZiBvI0nzge9db7MGqOJ4PYZw5tJmGzZQG+Y1p6XLMkZZX1WPDgiOUSA3XohGAWE7xDH96NQG6wfCZqri8ZYF63Zd1W44JVSQCY3jz3+tA+Pct2BdIwd+7axEiUtXZ3PxOrk93XXr5GlPh/J2PuYl75xAXEWW0Z1LZjljQ/DlgkRBikSQditwSULUnOfDBZvED4T3o8j09jNL9sLOus+dPz8O4qRN3C4LFqBH4X9JlaHvwRDrf4Zi8Oeps3luD/pczHpWlHnMoBwNrCn7PcXuMZFHolHE9AOlVuZLQdA3XIrf9Bhvox+VMr8IwdwxZx4VvwX7eRvSZ/StOJ8oYk2hk7O7AcSlxdmXT4o6xVpJ4pG7FRDBLHs4Ln1y6CmUe5n6VTsWyrUS4lwm9hmC37L2mMkBhExuQdjuNvGqhXX9KzrtODZE7eNAXURHXeD0nwo5wnC2xaN66/7NILdQSdd+uukRrpSrZElyTsuu/iAfeJHnNH+I93hceLqPrP6VYIocVrxPndmbJh1yDbOwBPsuw95rXmnEtcw2ELGWYSx8SBE/U/OlW0gBBnWmDjDk4XB+GV9fMMB+tRqJBtRaC4z90DqaLcP5gv2u4AOzHQiY8gZBA+cTQp1BZYOuukVMzwNaHdLmOLeExJzIzDMM6z0hdPnWUBTHBRAymPOsqNbkXvHIpxril+7cOQgINAY38TWmS/cUK9xmXw0A943ojh7AbYSav27QA7xAH+dKCXkJCTPlk6ofguGKF1gRVy1CgwNxpWmIuroF286xjoKrXms2SQkq1YNWO1003qWzwntME2ITNNtoeYC5f4fGJX51vwrlDGYhCyJkSJBuSufyURJ23286vHFrd5Ke6k2AHItDsLi1W4ucFxOoUgE+hOlFMXzcFxIcWgzKuTD2wTCEA5CfxEbmNqXLr9hmDAhhOrAjY6xP503WOQntNavgvda6g0yjuMwkqIJkeflT8kUQoDnzRoonwxlwbdUfimXkzEsqXDcA7V5YtE6np49ZiruC45dv57Kd27laHb4VAgZ4G+p0HiKm4Fyq6d+6+UfgXr6nYe3zFQ8Zw5Wxc+6hma40EzqQNwrNso1k+elZ0jHRvtp2W1hu1Q09tFcm4nw9zjlw4ftibgUNEBmbcwT08Z8asczcENjELZvR3QH7pkMNQv1H/bVv7P8E97iK3G2w7FrjMNRIYIJ8c2nsaq8We9jsbcCEF3ZgDJypbWYJMGBA38TTsc7mk6/ihzQRuA7u/T8oFxHiTMwt2wWYkCAJ18PM01cN4ziOH2fu9wySO6jCCkzGXxaTPUaR6N/JHJS4UB7SLevMNb7aW1B6JMk+oBny2ovxLlG1cvrfxBa/cVSotqIXXbzJEnqBVTka3anDb9+a5sJYzSw0f35LjuItPdJe8TBM5JlifFj+lEuD8Bv4tuzw9uFGjNsiep6nyGtP/L/ANnBLm5ijC5jltK0mJ0zMNB/t+ddEweDS2oS2qoo2VRAHsKYfPezUCOGt3blKnA+Suyw6WLl1nRZJCjLmJMweuWTtTRhMEltcqKFHgBH/mrYWsy0qmjI4iidlGdtp8qTeMjit672dlbVmz+8xaTr0mJmNe6I/iNOLXYIEb1vnGlcd1UWEB4DyzbwyFRBLGWgQJ95J8dSdTRj7uPCpiwr0Qa4ADhcSTyoOyrw26sla8y1NqEMxfCbN0RctI/8yg/mKGHkvCBXVLQth/i7MlZ+W1MsVkVUtaeQpBI6rnnFvsqsXlUC9cUrmy5ocDNE6GPwilPH/YtiF1s4i05HR1ZJ+Wau4Ba9y11BQd+V82cR+zniaCPu2cTJNt1aY20kGB6VBzFwu9b4eq3LVxCLokMpECD4ivpjLWrrOhFWBIXL4yW3qKPcSWcHhj4NcX5kH9K+lOKcqYK//q4W0xPXIAfmNaTecPs6wYwjZM9oW8zrDSJyn8U6e9RZANqKXz/cnMIMQK2xN+UAgTO8eFbXbeoPiKr30JNRyuBVhV0EqfnWVHavwAJPzr2uU0moGt1amjH8n9bT/wC1v60u4zh920e+hHn0+dJRZMUvslZeRgzRe2349FGTU9sNcKogLMTCgbknYVWtW2bYe/SmvkVRaxSsSJykAtsD4geMSPc0zoNWeErEwPlEd8rpnL/DxhcJatMFZwNfDMTmJ9AT+VEcTjgANtpNAuIcYtq5UXFDDedh70t8W4rddFX4SxBIldT0Ek6ida5szSTvsF66DDBA6BMvEsPhsQUF9FvlTmCsJAJEfD+8PIyKOcMuMxWEYLrqRGnhG8e1cn4pxFMIVv37p7RRFu0jxJO5aN4+Qq5yv9qF4/6yK6zupgx+td/Ibz081M0O5azddcxkBDIBG0HrNBH4bcvdcqxG2gHgB1rbhnM2FxQADQd8raGaYbcRpVvDJvdpPxR7VRSNg+XEwea3h8zvdYs7Md2iBPgo3/8ANG+W+V7OFQhVBZtXaNz/AEovhsNlJJiSfpVsCpa2t1V7roLXs9IrTD4ZUGnzqasirKlrKje8B1rdlmqd5SNB1rlIFqa5iQB5nYVCLuYbmY67GqLkECZB8j4bVsjKNWaKlF0KJbbKGknX8/LWsVJI1PjvqdBFQ4vFnNCKSfAdSY3PQCZ9q9vl1Q5AM6xGsg7bzUowafmrSK2x16ep8K9sXASe8VI3BEelDsFcNtQmpYu2s6gnvdflXly6dVyt3jBMzGv+GupcY96R84vb86iF72qlZRhl30ED/PardjDkzmPWoQS0BEVNe1qiwIraoQVlZWVlcuWGo48TNSVo1cuUbUn/AGn4nJw+8ZglSPnp+tODVzX7bsXlweX8TKPrP6VEnsqW8riuAwmYhyO6NvM0UeyDVSxfa2gW4jKABDAEqR5kTBq5axCsO6wPoaGpAVf7mn4V+VZV3sj4H5VlRSldF4hxFLCgtJJ2A3P6ClfiXFLl/umFT8I/U9fyrKykuycSIsErhZSPbmfO2TuWmm0qI0B6AfSlzG8euC4r2RGQ6MY19vCsrK1pjfhPCQ7KiaXGTqOEQ4rzW15CTakmMwJAAb1BkiaWsZxO68R3RHSJ38d+lZWUsyJg4C9AZ5CKtUhYdmHUnxNEDZbDkEE5iJ0Om/1rKyiHhBs8pj4Lx51ZZXNPtTty3zxnJFi60jdWBj69KyspGeFrWl7diPJM48znnS7dPGA53G15I/iX+lNODx6XVDIZB8iKysqMPIfIdLlfIia0WFZ7Ss7SvaytKkmvO0rVtaysrlyqYmxOxit1w4gAifM15WVyvqK1OEXU9TUNzCbSaysrlIeVGmCkk+Jn0jb9as9iF1P0rKyuVi8k0rFm4NqlmvayuQncrzNW2asrK5QszVmasrK5cvM1ak1lZXKFoWrjH29YqRat+LH6L/evKyqSdPerN6pHbihDdwaaCD4gR7VscSzmSqqfHf8ASsrKKxopXHKIhl/eEnxzMPpGlZWVlX0hTS//2Q=="/>
          <p:cNvSpPr>
            <a:spLocks noChangeAspect="1" noChangeArrowheads="1"/>
          </p:cNvSpPr>
          <p:nvPr/>
        </p:nvSpPr>
        <p:spPr bwMode="auto">
          <a:xfrm>
            <a:off x="448866" y="160338"/>
            <a:ext cx="33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600"/>
              </a:spcBef>
              <a:buSzPct val="171000"/>
              <a:buFont typeface="Gill Sans"/>
              <a:buChar char="•"/>
              <a:defRPr sz="2000">
                <a:solidFill>
                  <a:schemeClr val="tx1"/>
                </a:solidFill>
                <a:latin typeface="Arial" pitchFamily="34" charset="0"/>
                <a:ea typeface="ヒラギノ角ゴ Pro W3"/>
                <a:cs typeface="MS PGothic" pitchFamily="34" charset="-128"/>
                <a:sym typeface="Gill Sans"/>
              </a:defRPr>
            </a:lvl1pPr>
            <a:lvl2pPr marL="742950" indent="-28575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2pPr>
            <a:lvl3pPr marL="11430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3pPr>
            <a:lvl4pPr marL="16002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4pPr>
            <a:lvl5pPr marL="2057400" indent="-228600" eaLnBrk="0" hangingPunct="0">
              <a:spcBef>
                <a:spcPts val="2600"/>
              </a:spcBef>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5pPr>
            <a:lvl6pPr marL="25146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6pPr>
            <a:lvl7pPr marL="29718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7pPr>
            <a:lvl8pPr marL="34290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8pPr>
            <a:lvl9pPr marL="3886200" indent="-228600" defTabSz="457200" eaLnBrk="0" fontAlgn="base" hangingPunct="0">
              <a:spcBef>
                <a:spcPts val="2600"/>
              </a:spcBef>
              <a:spcAft>
                <a:spcPct val="0"/>
              </a:spcAft>
              <a:buSzPct val="171000"/>
              <a:buFont typeface="Gill Sans"/>
              <a:buChar char="•"/>
              <a:defRPr sz="2000">
                <a:solidFill>
                  <a:schemeClr val="tx1"/>
                </a:solidFill>
                <a:latin typeface="Arial" pitchFamily="34" charset="0"/>
                <a:ea typeface="MS PGothic" pitchFamily="34" charset="-128"/>
                <a:cs typeface="MS PGothic" pitchFamily="34" charset="-128"/>
                <a:sym typeface="Gill Sans"/>
              </a:defRPr>
            </a:lvl9pPr>
          </a:lstStyle>
          <a:p>
            <a:pPr eaLnBrk="1" hangingPunct="1">
              <a:spcBef>
                <a:spcPct val="0"/>
              </a:spcBef>
              <a:buSzTx/>
              <a:buFontTx/>
              <a:buNone/>
            </a:pPr>
            <a:endParaRPr lang="en-US" altLang="en-US" sz="1800">
              <a:cs typeface="ヒラギノ角ゴ Pro W3"/>
            </a:endParaRPr>
          </a:p>
        </p:txBody>
      </p:sp>
      <p:pic>
        <p:nvPicPr>
          <p:cNvPr id="15367" name="Picture 13" descr="http://static3.businessinsider.com/image/50c6507c6bb3f7aa5500001a-960-720/most-workers-never-have-benefited-from-these-promi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12" y="876300"/>
            <a:ext cx="418425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63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4294967295"/>
          </p:nvPr>
        </p:nvSpPr>
        <p:spPr bwMode="auto">
          <a:xfrm>
            <a:off x="9113838" y="6524625"/>
            <a:ext cx="792162" cy="228600"/>
          </a:xfrm>
          <a:prstGeom prst="rect">
            <a:avLst/>
          </a:prstGeom>
          <a:noFill/>
          <a:ln>
            <a:miter lim="800000"/>
            <a:headEnd/>
            <a:tailEnd/>
          </a:ln>
        </p:spPr>
        <p:txBody>
          <a:bodyPr/>
          <a:lstStyle/>
          <a:p>
            <a:fld id="{FE61EC65-188B-47B9-8F67-F0F99FACDD2C}" type="slidenum">
              <a:rPr lang="nb-NO">
                <a:solidFill>
                  <a:srgbClr val="A6A6A6"/>
                </a:solidFill>
              </a:rPr>
              <a:pPr/>
              <a:t>9</a:t>
            </a:fld>
            <a:endParaRPr lang="nb-NO">
              <a:solidFill>
                <a:srgbClr val="A6A6A6"/>
              </a:solidFill>
            </a:endParaRPr>
          </a:p>
        </p:txBody>
      </p:sp>
      <p:sp>
        <p:nvSpPr>
          <p:cNvPr id="28677" name="Title 5"/>
          <p:cNvSpPr>
            <a:spLocks noGrp="1"/>
          </p:cNvSpPr>
          <p:nvPr>
            <p:ph type="title" idx="4294967295"/>
          </p:nvPr>
        </p:nvSpPr>
        <p:spPr>
          <a:xfrm>
            <a:off x="801688" y="908050"/>
            <a:ext cx="9104312" cy="647700"/>
          </a:xfrm>
          <a:prstGeom prst="rect">
            <a:avLst/>
          </a:prstGeom>
        </p:spPr>
        <p:txBody>
          <a:bodyPr/>
          <a:lstStyle/>
          <a:p>
            <a:pPr eaLnBrk="1" hangingPunct="1">
              <a:spcBef>
                <a:spcPct val="50000"/>
              </a:spcBef>
            </a:pPr>
            <a:r>
              <a:rPr lang="en-US" altLang="zh-CN" b="1" dirty="0" smtClean="0">
                <a:ea typeface="SimSun" pitchFamily="2" charset="-122"/>
              </a:rPr>
              <a:t/>
            </a:r>
            <a:br>
              <a:rPr lang="en-US" altLang="zh-CN" b="1" dirty="0" smtClean="0">
                <a:ea typeface="SimSun" pitchFamily="2" charset="-122"/>
              </a:rPr>
            </a:br>
            <a:r>
              <a:rPr lang="en-US" altLang="zh-CN" b="1" dirty="0" smtClean="0">
                <a:ea typeface="SimSun" pitchFamily="2" charset="-122"/>
              </a:rPr>
              <a:t/>
            </a:r>
            <a:br>
              <a:rPr lang="en-US" altLang="zh-CN" b="1" dirty="0" smtClean="0">
                <a:ea typeface="SimSun" pitchFamily="2" charset="-122"/>
              </a:rPr>
            </a:br>
            <a:r>
              <a:rPr lang="en-US" altLang="zh-CN" b="1" dirty="0" smtClean="0">
                <a:ea typeface="SimSun" pitchFamily="2" charset="-122"/>
              </a:rPr>
              <a:t/>
            </a:r>
            <a:br>
              <a:rPr lang="en-US" altLang="zh-CN" b="1" dirty="0" smtClean="0">
                <a:ea typeface="SimSun" pitchFamily="2" charset="-122"/>
              </a:rPr>
            </a:br>
            <a:r>
              <a:rPr lang="en-US" altLang="zh-CN" b="1" dirty="0" smtClean="0">
                <a:ea typeface="SimSun" pitchFamily="2" charset="-122"/>
              </a:rPr>
              <a:t/>
            </a:r>
            <a:br>
              <a:rPr lang="en-US" altLang="zh-CN" b="1" dirty="0" smtClean="0">
                <a:ea typeface="SimSun" pitchFamily="2" charset="-122"/>
              </a:rPr>
            </a:br>
            <a:r>
              <a:rPr lang="en-US" altLang="zh-CN" b="1" dirty="0" smtClean="0">
                <a:ea typeface="SimSun" pitchFamily="2" charset="-122"/>
              </a:rPr>
              <a:t/>
            </a:r>
            <a:br>
              <a:rPr lang="en-US" altLang="zh-CN" b="1" dirty="0" smtClean="0">
                <a:ea typeface="SimSun" pitchFamily="2" charset="-122"/>
              </a:rPr>
            </a:br>
            <a:r>
              <a:rPr lang="en-US" altLang="zh-CN" b="1" dirty="0" smtClean="0">
                <a:solidFill>
                  <a:schemeClr val="tx1"/>
                </a:solidFill>
                <a:ea typeface="SimSun" pitchFamily="2" charset="-122"/>
              </a:rPr>
              <a:t>En </a:t>
            </a:r>
            <a:r>
              <a:rPr lang="en-US" altLang="zh-CN" b="1" dirty="0" err="1" smtClean="0">
                <a:solidFill>
                  <a:schemeClr val="tx1"/>
                </a:solidFill>
                <a:ea typeface="SimSun" pitchFamily="2" charset="-122"/>
              </a:rPr>
              <a:t>hurtig</a:t>
            </a:r>
            <a:r>
              <a:rPr lang="en-US" altLang="zh-CN" b="1" dirty="0" smtClean="0">
                <a:solidFill>
                  <a:schemeClr val="tx1"/>
                </a:solidFill>
                <a:ea typeface="SimSun" pitchFamily="2" charset="-122"/>
              </a:rPr>
              <a:t> </a:t>
            </a:r>
            <a:r>
              <a:rPr lang="en-US" altLang="zh-CN" b="1" dirty="0" err="1" smtClean="0">
                <a:solidFill>
                  <a:schemeClr val="tx1"/>
                </a:solidFill>
                <a:ea typeface="SimSun" pitchFamily="2" charset="-122"/>
              </a:rPr>
              <a:t>transformasjon</a:t>
            </a:r>
            <a:r>
              <a:rPr lang="en-US" altLang="zh-CN" b="1" dirty="0" smtClean="0">
                <a:solidFill>
                  <a:schemeClr val="tx1"/>
                </a:solidFill>
                <a:ea typeface="SimSun" pitchFamily="2" charset="-122"/>
              </a:rPr>
              <a:t> </a:t>
            </a:r>
            <a:r>
              <a:rPr lang="en-US" altLang="zh-CN" b="1" dirty="0" err="1" smtClean="0">
                <a:solidFill>
                  <a:schemeClr val="tx1"/>
                </a:solidFill>
                <a:ea typeface="SimSun" pitchFamily="2" charset="-122"/>
              </a:rPr>
              <a:t>verden</a:t>
            </a:r>
            <a:r>
              <a:rPr lang="en-US" altLang="zh-CN" b="1" dirty="0" smtClean="0">
                <a:solidFill>
                  <a:schemeClr val="tx1"/>
                </a:solidFill>
                <a:ea typeface="SimSun" pitchFamily="2" charset="-122"/>
              </a:rPr>
              <a:t> </a:t>
            </a:r>
            <a:r>
              <a:rPr lang="en-US" altLang="zh-CN" b="1" dirty="0" err="1" smtClean="0">
                <a:solidFill>
                  <a:schemeClr val="tx1"/>
                </a:solidFill>
                <a:ea typeface="SimSun" pitchFamily="2" charset="-122"/>
              </a:rPr>
              <a:t>aldri</a:t>
            </a:r>
            <a:r>
              <a:rPr lang="en-US" altLang="zh-CN" b="1" dirty="0" smtClean="0">
                <a:solidFill>
                  <a:schemeClr val="tx1"/>
                </a:solidFill>
                <a:ea typeface="SimSun" pitchFamily="2" charset="-122"/>
              </a:rPr>
              <a:t> </a:t>
            </a:r>
            <a:r>
              <a:rPr lang="en-US" altLang="zh-CN" b="1" dirty="0" err="1" smtClean="0">
                <a:solidFill>
                  <a:schemeClr val="tx1"/>
                </a:solidFill>
                <a:ea typeface="SimSun" pitchFamily="2" charset="-122"/>
              </a:rPr>
              <a:t>har</a:t>
            </a:r>
            <a:r>
              <a:rPr lang="en-US" altLang="zh-CN" b="1" dirty="0" smtClean="0">
                <a:solidFill>
                  <a:schemeClr val="tx1"/>
                </a:solidFill>
                <a:ea typeface="SimSun" pitchFamily="2" charset="-122"/>
              </a:rPr>
              <a:t> sett</a:t>
            </a:r>
          </a:p>
        </p:txBody>
      </p:sp>
      <p:pic>
        <p:nvPicPr>
          <p:cNvPr id="28675" name="Picture 2"/>
          <p:cNvPicPr>
            <a:picLocks noChangeAspect="1" noChangeArrowheads="1"/>
          </p:cNvPicPr>
          <p:nvPr/>
        </p:nvPicPr>
        <p:blipFill>
          <a:blip r:embed="rId3" cstate="print"/>
          <a:srcRect/>
          <a:stretch>
            <a:fillRect/>
          </a:stretch>
        </p:blipFill>
        <p:spPr bwMode="auto">
          <a:xfrm>
            <a:off x="710275" y="935038"/>
            <a:ext cx="8574881" cy="5072062"/>
          </a:xfrm>
          <a:prstGeom prst="rect">
            <a:avLst/>
          </a:prstGeom>
          <a:noFill/>
          <a:ln w="9525">
            <a:noFill/>
            <a:miter lim="800000"/>
            <a:headEnd/>
            <a:tailEnd/>
          </a:ln>
        </p:spPr>
      </p:pic>
      <p:sp>
        <p:nvSpPr>
          <p:cNvPr id="28676" name="TextBox 4"/>
          <p:cNvSpPr txBox="1">
            <a:spLocks noChangeArrowheads="1"/>
          </p:cNvSpPr>
          <p:nvPr/>
        </p:nvSpPr>
        <p:spPr bwMode="auto">
          <a:xfrm>
            <a:off x="462625" y="5360988"/>
            <a:ext cx="495300" cy="646112"/>
          </a:xfrm>
          <a:prstGeom prst="rect">
            <a:avLst/>
          </a:prstGeom>
          <a:solidFill>
            <a:schemeClr val="bg1"/>
          </a:solidFill>
          <a:ln w="9525">
            <a:noFill/>
            <a:miter lim="800000"/>
            <a:headEnd/>
            <a:tailEnd/>
          </a:ln>
        </p:spPr>
        <p:txBody>
          <a:bodyPr>
            <a:spAutoFit/>
          </a:bodyPr>
          <a:lstStyle/>
          <a:p>
            <a:endParaRPr lang="en-US"/>
          </a:p>
          <a:p>
            <a:endParaRPr lang="en-SG"/>
          </a:p>
        </p:txBody>
      </p:sp>
    </p:spTree>
    <p:extLst>
      <p:ext uri="{BB962C8B-B14F-4D97-AF65-F5344CB8AC3E}">
        <p14:creationId xmlns:p14="http://schemas.microsoft.com/office/powerpoint/2010/main" val="330295450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WR empty presentation">
  <a:themeElements>
    <a:clrScheme name="WR colours">
      <a:dk1>
        <a:sysClr val="windowText" lastClr="000000"/>
      </a:dk1>
      <a:lt1>
        <a:sysClr val="window" lastClr="FFFFFF"/>
      </a:lt1>
      <a:dk2>
        <a:srgbClr val="1D93D2"/>
      </a:dk2>
      <a:lt2>
        <a:srgbClr val="F4ECD3"/>
      </a:lt2>
      <a:accent1>
        <a:srgbClr val="1D93D2"/>
      </a:accent1>
      <a:accent2>
        <a:srgbClr val="B4DCF6"/>
      </a:accent2>
      <a:accent3>
        <a:srgbClr val="B1A57E"/>
      </a:accent3>
      <a:accent4>
        <a:srgbClr val="784062"/>
      </a:accent4>
      <a:accent5>
        <a:srgbClr val="F4ECD3"/>
      </a:accent5>
      <a:accent6>
        <a:srgbClr val="A5A5A5"/>
      </a:accent6>
      <a:hlink>
        <a:srgbClr val="1D93D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A4 (210 x 297 mm)</PresentationFormat>
  <Paragraphs>77</Paragraphs>
  <Slides>17</Slides>
  <Notes>17</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WR empty presentation</vt:lpstr>
      <vt:lpstr>    China Trade, Shipping, Foreign Policy and then some    </vt:lpstr>
      <vt:lpstr>   </vt:lpstr>
      <vt:lpstr>PowerPoint-presentasjon</vt:lpstr>
      <vt:lpstr>   </vt:lpstr>
      <vt:lpstr>PowerPoint-presentasjon</vt:lpstr>
      <vt:lpstr>PowerPoint-presentasjon</vt:lpstr>
      <vt:lpstr>The World is changing fast…</vt:lpstr>
      <vt:lpstr>Which version of China do you know?</vt:lpstr>
      <vt:lpstr>     En hurtig transformasjon verden aldri har sett</vt:lpstr>
      <vt:lpstr>The World Bank's Ease of Doing Business Index</vt:lpstr>
      <vt:lpstr>Large structural changes taking place</vt:lpstr>
      <vt:lpstr>Is China facing collapse?  </vt:lpstr>
      <vt:lpstr>GavekalDragonomics 27 August 2015  </vt:lpstr>
      <vt:lpstr>Key sectors going forward</vt:lpstr>
      <vt:lpstr>China and the world  </vt:lpstr>
      <vt:lpstr>Shipping  </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China Trade, Shipping, Foreign Policy and then some    </dc:title>
  <dc:creator>Tresselt, Nina Bjaaland</dc:creator>
  <cp:lastModifiedBy>Nina Bjaaland Tresselt</cp:lastModifiedBy>
  <cp:revision>1</cp:revision>
  <dcterms:modified xsi:type="dcterms:W3CDTF">2015-11-11T11:21:25Z</dcterms:modified>
</cp:coreProperties>
</file>